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Audiowide"/>
      <p:regular r:id="rId70"/>
    </p:embeddedFont>
    <p:embeddedFont>
      <p:font typeface="Roboto"/>
      <p:regular r:id="rId71"/>
      <p:bold r:id="rId72"/>
      <p:italic r:id="rId73"/>
      <p:boldItalic r:id="rId74"/>
    </p:embeddedFont>
    <p:embeddedFont>
      <p:font typeface="Manrope"/>
      <p:regular r:id="rId75"/>
      <p:bold r:id="rId76"/>
    </p:embeddedFont>
    <p:embeddedFont>
      <p:font typeface="Assistant"/>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003F1B-3B5E-4366-85D6-6575B8CC80C9}">
  <a:tblStyle styleId="{82003F1B-3B5E-4366-85D6-6575B8CC80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5.xml"/><Relationship Id="rId75" Type="http://schemas.openxmlformats.org/officeDocument/2006/relationships/font" Target="fonts/Manrope-regular.fntdata"/><Relationship Id="rId30" Type="http://schemas.openxmlformats.org/officeDocument/2006/relationships/slide" Target="slides/slide24.xml"/><Relationship Id="rId74" Type="http://schemas.openxmlformats.org/officeDocument/2006/relationships/font" Target="fonts/Roboto-boldItalic.fntdata"/><Relationship Id="rId33" Type="http://schemas.openxmlformats.org/officeDocument/2006/relationships/slide" Target="slides/slide27.xml"/><Relationship Id="rId77" Type="http://schemas.openxmlformats.org/officeDocument/2006/relationships/font" Target="fonts/Assistant-regular.fntdata"/><Relationship Id="rId32" Type="http://schemas.openxmlformats.org/officeDocument/2006/relationships/slide" Target="slides/slide26.xml"/><Relationship Id="rId76" Type="http://schemas.openxmlformats.org/officeDocument/2006/relationships/font" Target="fonts/Manrope-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Assistant-bold.fntdata"/><Relationship Id="rId71" Type="http://schemas.openxmlformats.org/officeDocument/2006/relationships/font" Target="fonts/Roboto-regular.fntdata"/><Relationship Id="rId70" Type="http://schemas.openxmlformats.org/officeDocument/2006/relationships/font" Target="fonts/Audiowid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difference-between-deterministic-and-non-deterministic-algorithms/" TargetMode="External"/><Relationship Id="rId3" Type="http://schemas.openxmlformats.org/officeDocument/2006/relationships/hyperlink" Target="https://www.geeksforgeeks.org/difference-between-deterministic-and-non-deterministic-algorithm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ceccb135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ceccb135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ceccb135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ceccb135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db09e066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db09e066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ceccb135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ceccb135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daf14e5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daf14e5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SLIDES_API145203468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SLIDES_API145203468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ceccb13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ceccb13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acce3b8c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acce3b8c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5acce3b8c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5acce3b8c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5abfffb92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5abfffb92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ceccb135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ceccb135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acce3b8c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5acce3b8c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5acce3b8c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5acce3b8c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db5bf7c37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db5bf7c37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abfffb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abfffb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abfffb92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abfffb92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abfffb92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abfffb92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5abfffb92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5abfffb92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5abfffb9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5abfffb9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abfffb92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5abfffb92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56877882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56877882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db5bf7c3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db5bf7c3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68778825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68778825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568778825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568778825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68778825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68778825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5687788251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568778825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568778825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568778825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5687788251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5687788251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687788251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5687788251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5687788251_4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5687788251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687788251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5687788251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db5bf7c37_1_17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3db5bf7c37_1_17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https://kaustubhrakhade.medium.com/shors-factoring-algorithm-94a0796a13b1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da47df28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da47df28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SLIDES_API1979292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SLIDES_API1979292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5ceccb13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5ceccb13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5acce3b8c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5acce3b8c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5acce3b8c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5acce3b8c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5acce3b8c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5acce3b8c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daf14e5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3daf14e5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5acce3b8c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5acce3b8c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acce3b8cc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acce3b8cc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5acce3b8c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5acce3b8c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db5bf7c37_1_17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db5bf7c37_1_17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ceccb135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ceccb135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5abfffb9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5abfffb92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5acce3b8c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5acce3b8c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5acce3b8cc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5acce3b8cc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5ceccb13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5ceccb13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5acce3b8c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5acce3b8c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5acce3b8cc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5acce3b8cc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55e7242a9f_2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55e7242a9f_2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maps bit strings of an arbitrary </a:t>
            </a:r>
            <a:r>
              <a:rPr lang="en"/>
              <a:t>length</a:t>
            </a:r>
            <a:r>
              <a:rPr lang="en"/>
              <a:t> to </a:t>
            </a:r>
            <a:r>
              <a:rPr lang="en"/>
              <a:t>relatively</a:t>
            </a:r>
            <a:r>
              <a:rPr lang="en"/>
              <a:t> short , fixed length bit string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SLIDES_API172182220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SLIDES_API172182220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5da47df2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5da47df2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maps bit strings of an arbitrary length to relatively short , fixed length bit string .</a:t>
            </a:r>
            <a:endParaRPr/>
          </a:p>
          <a:p>
            <a:pPr indent="0" lvl="0" marL="0" rtl="0" algn="l">
              <a:spcBef>
                <a:spcPts val="0"/>
              </a:spcBef>
              <a:spcAft>
                <a:spcPts val="0"/>
              </a:spcAft>
              <a:buNone/>
            </a:pPr>
            <a:r>
              <a:t/>
            </a:r>
            <a:endParaRPr/>
          </a:p>
          <a:p>
            <a:pPr indent="-317500" lvl="1" marL="914400" rtl="0" algn="l">
              <a:spcBef>
                <a:spcPts val="0"/>
              </a:spcBef>
              <a:spcAft>
                <a:spcPts val="0"/>
              </a:spcAft>
              <a:buClr>
                <a:schemeClr val="dk1"/>
              </a:buClr>
              <a:buSzPts val="1400"/>
              <a:buFont typeface="Assistant"/>
              <a:buChar char="○"/>
            </a:pPr>
            <a:r>
              <a:rPr lang="en" sz="1400">
                <a:solidFill>
                  <a:schemeClr val="dk1"/>
                </a:solidFill>
                <a:latin typeface="Assistant"/>
                <a:ea typeface="Assistant"/>
                <a:cs typeface="Assistant"/>
                <a:sym typeface="Assistant"/>
              </a:rPr>
              <a:t>Preimage resistance  -  Hard to compute hash value</a:t>
            </a:r>
            <a:endParaRPr sz="1400">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sz="1400">
                <a:solidFill>
                  <a:schemeClr val="dk1"/>
                </a:solidFill>
                <a:latin typeface="Assistant"/>
                <a:ea typeface="Assistant"/>
                <a:cs typeface="Assistant"/>
                <a:sym typeface="Assistant"/>
              </a:rPr>
              <a:t>Second preimage resistance - find a different bit string with same hash value.</a:t>
            </a:r>
            <a:endParaRPr sz="1400">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sz="1400">
                <a:solidFill>
                  <a:schemeClr val="dk1"/>
                </a:solidFill>
                <a:latin typeface="Assistant"/>
                <a:ea typeface="Assistant"/>
                <a:cs typeface="Assistant"/>
                <a:sym typeface="Assistant"/>
              </a:rPr>
              <a:t>Collision resistance -  Hard to find two different bit strings with same hash value.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5acce3b8cc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5acce3b8cc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NP problems set of problems whose solutions are hard to find but easy to verify and are solved by</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Non-Deterministic Machine</a:t>
            </a:r>
            <a:r>
              <a:rPr lang="en">
                <a:solidFill>
                  <a:schemeClr val="dk1"/>
                </a:solidFill>
              </a:rPr>
              <a:t> in polynomial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ceccb135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ceccb135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55e7242a9f_2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55e7242a9f_2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5aedcf7e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5aedcf7e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3db5bf7c37_1_17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3db5bf7c37_1_17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5da47df28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5da47df28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ceccb135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ceccb135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ceccb135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ceccb135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da47df28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da47df28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1016250"/>
            <a:ext cx="4263000" cy="2437800"/>
          </a:xfrm>
          <a:prstGeom prst="rect">
            <a:avLst/>
          </a:prstGeom>
        </p:spPr>
        <p:txBody>
          <a:bodyPr anchorCtr="0" anchor="ctr" bIns="91425" lIns="91425" spcFirstLastPara="1" rIns="91425" wrap="square" tIns="91425">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982800" y="3797875"/>
            <a:ext cx="3521700" cy="25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2"/>
          <p:cNvSpPr/>
          <p:nvPr/>
        </p:nvSpPr>
        <p:spPr>
          <a:xfrm>
            <a:off x="7606450" y="-816750"/>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41300" y="325200"/>
            <a:ext cx="1306800" cy="1306800"/>
          </a:xfrm>
          <a:prstGeom prst="donut">
            <a:avLst>
              <a:gd fmla="val 1206"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717925" y="4403425"/>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965450" y="1432963"/>
            <a:ext cx="5213100" cy="1196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0"/>
              <a:buNone/>
              <a:defRPr sz="10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1" name="Google Shape;61;p11"/>
          <p:cNvSpPr txBox="1"/>
          <p:nvPr>
            <p:ph idx="1" type="subTitle"/>
          </p:nvPr>
        </p:nvSpPr>
        <p:spPr>
          <a:xfrm>
            <a:off x="1965450" y="3272913"/>
            <a:ext cx="5213100" cy="3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2" name="Google Shape;62;p11"/>
          <p:cNvSpPr/>
          <p:nvPr/>
        </p:nvSpPr>
        <p:spPr>
          <a:xfrm>
            <a:off x="-616725" y="3310800"/>
            <a:ext cx="2415900" cy="24159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8041875" y="259525"/>
            <a:ext cx="1601100" cy="16011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2863800" y="-110425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5789875" y="4488825"/>
            <a:ext cx="1115700" cy="11157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 name="Shape 67"/>
        <p:cNvGrpSpPr/>
        <p:nvPr/>
      </p:nvGrpSpPr>
      <p:grpSpPr>
        <a:xfrm>
          <a:off x="0" y="0"/>
          <a:ext cx="0" cy="0"/>
          <a:chOff x="0" y="0"/>
          <a:chExt cx="0" cy="0"/>
        </a:xfrm>
      </p:grpSpPr>
      <p:sp>
        <p:nvSpPr>
          <p:cNvPr id="68" name="Google Shape;68;p13"/>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9" name="Google Shape;69;p13"/>
          <p:cNvSpPr txBox="1"/>
          <p:nvPr>
            <p:ph idx="1" type="subTitle"/>
          </p:nvPr>
        </p:nvSpPr>
        <p:spPr>
          <a:xfrm>
            <a:off x="705938" y="2946200"/>
            <a:ext cx="1861800" cy="74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70" name="Google Shape;70;p13"/>
          <p:cNvSpPr txBox="1"/>
          <p:nvPr>
            <p:ph idx="2" type="subTitle"/>
          </p:nvPr>
        </p:nvSpPr>
        <p:spPr>
          <a:xfrm>
            <a:off x="793838" y="3687224"/>
            <a:ext cx="16860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3"/>
          <p:cNvSpPr txBox="1"/>
          <p:nvPr>
            <p:ph idx="3" type="subTitle"/>
          </p:nvPr>
        </p:nvSpPr>
        <p:spPr>
          <a:xfrm>
            <a:off x="2662713" y="2946200"/>
            <a:ext cx="1861800" cy="74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72" name="Google Shape;72;p13"/>
          <p:cNvSpPr txBox="1"/>
          <p:nvPr>
            <p:ph idx="4" type="subTitle"/>
          </p:nvPr>
        </p:nvSpPr>
        <p:spPr>
          <a:xfrm>
            <a:off x="2750613" y="3687224"/>
            <a:ext cx="16860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3"/>
          <p:cNvSpPr txBox="1"/>
          <p:nvPr>
            <p:ph idx="5" type="subTitle"/>
          </p:nvPr>
        </p:nvSpPr>
        <p:spPr>
          <a:xfrm>
            <a:off x="4619488" y="2946200"/>
            <a:ext cx="1861800" cy="74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74" name="Google Shape;74;p13"/>
          <p:cNvSpPr txBox="1"/>
          <p:nvPr>
            <p:ph idx="6" type="subTitle"/>
          </p:nvPr>
        </p:nvSpPr>
        <p:spPr>
          <a:xfrm>
            <a:off x="4707388" y="3687224"/>
            <a:ext cx="16860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3"/>
          <p:cNvSpPr txBox="1"/>
          <p:nvPr>
            <p:ph idx="7" type="subTitle"/>
          </p:nvPr>
        </p:nvSpPr>
        <p:spPr>
          <a:xfrm>
            <a:off x="6576262" y="2946200"/>
            <a:ext cx="1861800" cy="74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76" name="Google Shape;76;p13"/>
          <p:cNvSpPr txBox="1"/>
          <p:nvPr>
            <p:ph idx="8" type="subTitle"/>
          </p:nvPr>
        </p:nvSpPr>
        <p:spPr>
          <a:xfrm>
            <a:off x="6664162" y="3687224"/>
            <a:ext cx="1686000" cy="77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3"/>
          <p:cNvSpPr txBox="1"/>
          <p:nvPr>
            <p:ph hasCustomPrompt="1" idx="9" type="title"/>
          </p:nvPr>
        </p:nvSpPr>
        <p:spPr>
          <a:xfrm>
            <a:off x="1056038" y="2108552"/>
            <a:ext cx="11616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8" name="Google Shape;78;p13"/>
          <p:cNvSpPr txBox="1"/>
          <p:nvPr>
            <p:ph hasCustomPrompt="1" idx="13" type="title"/>
          </p:nvPr>
        </p:nvSpPr>
        <p:spPr>
          <a:xfrm>
            <a:off x="3012813" y="2108552"/>
            <a:ext cx="11616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9" name="Google Shape;79;p13"/>
          <p:cNvSpPr txBox="1"/>
          <p:nvPr>
            <p:ph hasCustomPrompt="1" idx="14" type="title"/>
          </p:nvPr>
        </p:nvSpPr>
        <p:spPr>
          <a:xfrm>
            <a:off x="4969588" y="2108552"/>
            <a:ext cx="11616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0" name="Google Shape;80;p13"/>
          <p:cNvSpPr txBox="1"/>
          <p:nvPr>
            <p:ph hasCustomPrompt="1" idx="15" type="title"/>
          </p:nvPr>
        </p:nvSpPr>
        <p:spPr>
          <a:xfrm>
            <a:off x="6926362" y="2108552"/>
            <a:ext cx="11616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1" name="Google Shape;81;p13"/>
          <p:cNvSpPr/>
          <p:nvPr/>
        </p:nvSpPr>
        <p:spPr>
          <a:xfrm>
            <a:off x="4897000" y="-861775"/>
            <a:ext cx="1306800" cy="1306800"/>
          </a:xfrm>
          <a:prstGeom prst="donut">
            <a:avLst>
              <a:gd fmla="val 1206"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41300" y="4102975"/>
            <a:ext cx="1747500" cy="17475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0">
    <p:spTree>
      <p:nvGrpSpPr>
        <p:cNvPr id="83" name="Shape 83"/>
        <p:cNvGrpSpPr/>
        <p:nvPr/>
      </p:nvGrpSpPr>
      <p:grpSpPr>
        <a:xfrm>
          <a:off x="0" y="0"/>
          <a:ext cx="0" cy="0"/>
          <a:chOff x="0" y="0"/>
          <a:chExt cx="0" cy="0"/>
        </a:xfrm>
      </p:grpSpPr>
      <p:sp>
        <p:nvSpPr>
          <p:cNvPr id="84" name="Google Shape;84;p14"/>
          <p:cNvSpPr txBox="1"/>
          <p:nvPr>
            <p:ph type="title"/>
          </p:nvPr>
        </p:nvSpPr>
        <p:spPr>
          <a:xfrm>
            <a:off x="4448279" y="2595350"/>
            <a:ext cx="3982800" cy="44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 name="Google Shape;85;p14"/>
          <p:cNvSpPr txBox="1"/>
          <p:nvPr>
            <p:ph idx="1" type="subTitle"/>
          </p:nvPr>
        </p:nvSpPr>
        <p:spPr>
          <a:xfrm>
            <a:off x="4448279" y="756250"/>
            <a:ext cx="3982800" cy="1682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1">
    <p:spTree>
      <p:nvGrpSpPr>
        <p:cNvPr id="86" name="Shape 86"/>
        <p:cNvGrpSpPr/>
        <p:nvPr/>
      </p:nvGrpSpPr>
      <p:grpSpPr>
        <a:xfrm>
          <a:off x="0" y="0"/>
          <a:ext cx="0" cy="0"/>
          <a:chOff x="0" y="0"/>
          <a:chExt cx="0" cy="0"/>
        </a:xfrm>
      </p:grpSpPr>
      <p:sp>
        <p:nvSpPr>
          <p:cNvPr id="87" name="Google Shape;87;p1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8" name="Google Shape;88;p15"/>
          <p:cNvSpPr txBox="1"/>
          <p:nvPr>
            <p:ph idx="1" type="subTitle"/>
          </p:nvPr>
        </p:nvSpPr>
        <p:spPr>
          <a:xfrm>
            <a:off x="2494467" y="2278700"/>
            <a:ext cx="2818200" cy="41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89" name="Google Shape;89;p15"/>
          <p:cNvSpPr txBox="1"/>
          <p:nvPr>
            <p:ph idx="2" type="subTitle"/>
          </p:nvPr>
        </p:nvSpPr>
        <p:spPr>
          <a:xfrm>
            <a:off x="2494467" y="1498675"/>
            <a:ext cx="2818200" cy="78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5"/>
          <p:cNvSpPr txBox="1"/>
          <p:nvPr>
            <p:ph idx="3" type="subTitle"/>
          </p:nvPr>
        </p:nvSpPr>
        <p:spPr>
          <a:xfrm>
            <a:off x="2494467" y="3882875"/>
            <a:ext cx="2818200" cy="41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91" name="Google Shape;91;p15"/>
          <p:cNvSpPr txBox="1"/>
          <p:nvPr>
            <p:ph idx="4" type="subTitle"/>
          </p:nvPr>
        </p:nvSpPr>
        <p:spPr>
          <a:xfrm>
            <a:off x="2494467" y="3095675"/>
            <a:ext cx="2818200" cy="78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5"/>
          <p:cNvSpPr/>
          <p:nvPr/>
        </p:nvSpPr>
        <p:spPr>
          <a:xfrm>
            <a:off x="-647250" y="3935350"/>
            <a:ext cx="1986000" cy="1986000"/>
          </a:xfrm>
          <a:prstGeom prst="donut">
            <a:avLst>
              <a:gd fmla="val 1206"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7902900" y="3901375"/>
            <a:ext cx="1774500" cy="17745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2">
    <p:spTree>
      <p:nvGrpSpPr>
        <p:cNvPr id="94" name="Shape 94"/>
        <p:cNvGrpSpPr/>
        <p:nvPr/>
      </p:nvGrpSpPr>
      <p:grpSpPr>
        <a:xfrm>
          <a:off x="0" y="0"/>
          <a:ext cx="0" cy="0"/>
          <a:chOff x="0" y="0"/>
          <a:chExt cx="0" cy="0"/>
        </a:xfrm>
      </p:grpSpPr>
      <p:sp>
        <p:nvSpPr>
          <p:cNvPr id="95" name="Google Shape;95;p1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6" name="Google Shape;96;p16"/>
          <p:cNvSpPr txBox="1"/>
          <p:nvPr>
            <p:ph idx="1" type="body"/>
          </p:nvPr>
        </p:nvSpPr>
        <p:spPr>
          <a:xfrm>
            <a:off x="713125" y="1416351"/>
            <a:ext cx="3617400" cy="25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7" name="Google Shape;97;p16"/>
          <p:cNvSpPr txBox="1"/>
          <p:nvPr>
            <p:ph idx="2" type="body"/>
          </p:nvPr>
        </p:nvSpPr>
        <p:spPr>
          <a:xfrm>
            <a:off x="4813500" y="1416351"/>
            <a:ext cx="3617400" cy="25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 name="Google Shape;98;p16"/>
          <p:cNvSpPr/>
          <p:nvPr/>
        </p:nvSpPr>
        <p:spPr>
          <a:xfrm>
            <a:off x="8575050" y="770975"/>
            <a:ext cx="1708200" cy="1708200"/>
          </a:xfrm>
          <a:prstGeom prst="donut">
            <a:avLst>
              <a:gd fmla="val 1115" name="adj"/>
            </a:avLst>
          </a:prstGeom>
          <a:gradFill>
            <a:gsLst>
              <a:gs pos="0">
                <a:schemeClr val="accent6"/>
              </a:gs>
              <a:gs pos="100000">
                <a:schemeClr val="accen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568950" y="4119475"/>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9">
    <p:spTree>
      <p:nvGrpSpPr>
        <p:cNvPr id="100" name="Shape 100"/>
        <p:cNvGrpSpPr/>
        <p:nvPr/>
      </p:nvGrpSpPr>
      <p:grpSpPr>
        <a:xfrm>
          <a:off x="0" y="0"/>
          <a:ext cx="0" cy="0"/>
          <a:chOff x="0" y="0"/>
          <a:chExt cx="0" cy="0"/>
        </a:xfrm>
      </p:grpSpPr>
      <p:sp>
        <p:nvSpPr>
          <p:cNvPr id="101" name="Google Shape;101;p1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2" name="Google Shape;102;p17"/>
          <p:cNvSpPr txBox="1"/>
          <p:nvPr>
            <p:ph idx="1" type="subTitle"/>
          </p:nvPr>
        </p:nvSpPr>
        <p:spPr>
          <a:xfrm>
            <a:off x="918075" y="2870000"/>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03" name="Google Shape;103;p17"/>
          <p:cNvSpPr txBox="1"/>
          <p:nvPr>
            <p:ph idx="2" type="subTitle"/>
          </p:nvPr>
        </p:nvSpPr>
        <p:spPr>
          <a:xfrm>
            <a:off x="918075" y="3354800"/>
            <a:ext cx="22071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7"/>
          <p:cNvSpPr txBox="1"/>
          <p:nvPr>
            <p:ph idx="3" type="subTitle"/>
          </p:nvPr>
        </p:nvSpPr>
        <p:spPr>
          <a:xfrm>
            <a:off x="3468450" y="2489000"/>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05" name="Google Shape;105;p17"/>
          <p:cNvSpPr txBox="1"/>
          <p:nvPr>
            <p:ph idx="4" type="subTitle"/>
          </p:nvPr>
        </p:nvSpPr>
        <p:spPr>
          <a:xfrm>
            <a:off x="3468450" y="2973800"/>
            <a:ext cx="22071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7"/>
          <p:cNvSpPr txBox="1"/>
          <p:nvPr>
            <p:ph idx="5" type="subTitle"/>
          </p:nvPr>
        </p:nvSpPr>
        <p:spPr>
          <a:xfrm>
            <a:off x="6018825" y="2870000"/>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07" name="Google Shape;107;p17"/>
          <p:cNvSpPr txBox="1"/>
          <p:nvPr>
            <p:ph idx="6" type="subTitle"/>
          </p:nvPr>
        </p:nvSpPr>
        <p:spPr>
          <a:xfrm>
            <a:off x="6018825" y="3354800"/>
            <a:ext cx="22071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7"/>
          <p:cNvSpPr/>
          <p:nvPr/>
        </p:nvSpPr>
        <p:spPr>
          <a:xfrm>
            <a:off x="8569200" y="2855750"/>
            <a:ext cx="1306800" cy="13068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5869725" y="-97485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1008775" y="4076700"/>
            <a:ext cx="2142000" cy="21420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6">
    <p:spTree>
      <p:nvGrpSpPr>
        <p:cNvPr id="111" name="Shape 111"/>
        <p:cNvGrpSpPr/>
        <p:nvPr/>
      </p:nvGrpSpPr>
      <p:grpSpPr>
        <a:xfrm>
          <a:off x="0" y="0"/>
          <a:ext cx="0" cy="0"/>
          <a:chOff x="0" y="0"/>
          <a:chExt cx="0" cy="0"/>
        </a:xfrm>
      </p:grpSpPr>
      <p:sp>
        <p:nvSpPr>
          <p:cNvPr id="112" name="Google Shape;112;p1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3" name="Google Shape;113;p18"/>
          <p:cNvSpPr txBox="1"/>
          <p:nvPr>
            <p:ph idx="1" type="subTitle"/>
          </p:nvPr>
        </p:nvSpPr>
        <p:spPr>
          <a:xfrm>
            <a:off x="5008203" y="1358991"/>
            <a:ext cx="2921400" cy="41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14" name="Google Shape;114;p18"/>
          <p:cNvSpPr txBox="1"/>
          <p:nvPr>
            <p:ph idx="2" type="subTitle"/>
          </p:nvPr>
        </p:nvSpPr>
        <p:spPr>
          <a:xfrm>
            <a:off x="5008203" y="1700691"/>
            <a:ext cx="292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8"/>
          <p:cNvSpPr txBox="1"/>
          <p:nvPr>
            <p:ph idx="3" type="subTitle"/>
          </p:nvPr>
        </p:nvSpPr>
        <p:spPr>
          <a:xfrm>
            <a:off x="5008203" y="2493389"/>
            <a:ext cx="2921400" cy="41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16" name="Google Shape;116;p18"/>
          <p:cNvSpPr txBox="1"/>
          <p:nvPr>
            <p:ph idx="4" type="subTitle"/>
          </p:nvPr>
        </p:nvSpPr>
        <p:spPr>
          <a:xfrm>
            <a:off x="5008203" y="2835089"/>
            <a:ext cx="292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8"/>
          <p:cNvSpPr txBox="1"/>
          <p:nvPr>
            <p:ph idx="5" type="subTitle"/>
          </p:nvPr>
        </p:nvSpPr>
        <p:spPr>
          <a:xfrm>
            <a:off x="5008203" y="3627788"/>
            <a:ext cx="2921400" cy="41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18" name="Google Shape;118;p18"/>
          <p:cNvSpPr txBox="1"/>
          <p:nvPr>
            <p:ph idx="6" type="subTitle"/>
          </p:nvPr>
        </p:nvSpPr>
        <p:spPr>
          <a:xfrm>
            <a:off x="5008203" y="3969488"/>
            <a:ext cx="2921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p:nvPr/>
        </p:nvSpPr>
        <p:spPr>
          <a:xfrm>
            <a:off x="2595600" y="4645275"/>
            <a:ext cx="1528500" cy="15285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220825" y="-1183125"/>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8">
    <p:bg>
      <p:bgPr>
        <a:gradFill>
          <a:gsLst>
            <a:gs pos="0">
              <a:schemeClr val="dk2"/>
            </a:gs>
            <a:gs pos="100000">
              <a:schemeClr val="dk1"/>
            </a:gs>
          </a:gsLst>
          <a:path path="circle">
            <a:fillToRect b="50%" l="50%" r="50%" t="50%"/>
          </a:path>
          <a:tileRect/>
        </a:gradFill>
      </p:bgPr>
    </p:bg>
    <p:spTree>
      <p:nvGrpSpPr>
        <p:cNvPr id="121" name="Shape 121"/>
        <p:cNvGrpSpPr/>
        <p:nvPr/>
      </p:nvGrpSpPr>
      <p:grpSpPr>
        <a:xfrm>
          <a:off x="0" y="0"/>
          <a:ext cx="0" cy="0"/>
          <a:chOff x="0" y="0"/>
          <a:chExt cx="0" cy="0"/>
        </a:xfrm>
      </p:grpSpPr>
      <p:sp>
        <p:nvSpPr>
          <p:cNvPr id="122" name="Google Shape;122;p19"/>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3" name="Google Shape;123;p19"/>
          <p:cNvSpPr txBox="1"/>
          <p:nvPr>
            <p:ph idx="1" type="subTitle"/>
          </p:nvPr>
        </p:nvSpPr>
        <p:spPr>
          <a:xfrm>
            <a:off x="843875" y="3205875"/>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24" name="Google Shape;124;p19"/>
          <p:cNvSpPr txBox="1"/>
          <p:nvPr>
            <p:ph idx="2" type="subTitle"/>
          </p:nvPr>
        </p:nvSpPr>
        <p:spPr>
          <a:xfrm>
            <a:off x="843875" y="3690675"/>
            <a:ext cx="220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9"/>
          <p:cNvSpPr txBox="1"/>
          <p:nvPr>
            <p:ph idx="3" type="subTitle"/>
          </p:nvPr>
        </p:nvSpPr>
        <p:spPr>
          <a:xfrm>
            <a:off x="3468450" y="3205875"/>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26" name="Google Shape;126;p19"/>
          <p:cNvSpPr txBox="1"/>
          <p:nvPr>
            <p:ph idx="4" type="subTitle"/>
          </p:nvPr>
        </p:nvSpPr>
        <p:spPr>
          <a:xfrm>
            <a:off x="3468450" y="3690675"/>
            <a:ext cx="220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9"/>
          <p:cNvSpPr txBox="1"/>
          <p:nvPr>
            <p:ph idx="5" type="subTitle"/>
          </p:nvPr>
        </p:nvSpPr>
        <p:spPr>
          <a:xfrm>
            <a:off x="6093025" y="3205875"/>
            <a:ext cx="22071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lnSpc>
                <a:spcPct val="100000"/>
              </a:lnSpc>
              <a:spcBef>
                <a:spcPts val="0"/>
              </a:spcBef>
              <a:spcAft>
                <a:spcPts val="0"/>
              </a:spcAft>
              <a:buSzPts val="2000"/>
              <a:buFont typeface="Manrope"/>
              <a:buNone/>
              <a:defRPr sz="2000">
                <a:latin typeface="Manrope"/>
                <a:ea typeface="Manrope"/>
                <a:cs typeface="Manrope"/>
                <a:sym typeface="Manrope"/>
              </a:defRPr>
            </a:lvl2pPr>
            <a:lvl3pPr lvl="2" rtl="0" algn="ctr">
              <a:lnSpc>
                <a:spcPct val="100000"/>
              </a:lnSpc>
              <a:spcBef>
                <a:spcPts val="0"/>
              </a:spcBef>
              <a:spcAft>
                <a:spcPts val="0"/>
              </a:spcAft>
              <a:buSzPts val="2000"/>
              <a:buFont typeface="Manrope"/>
              <a:buNone/>
              <a:defRPr sz="2000">
                <a:latin typeface="Manrope"/>
                <a:ea typeface="Manrope"/>
                <a:cs typeface="Manrope"/>
                <a:sym typeface="Manrope"/>
              </a:defRPr>
            </a:lvl3pPr>
            <a:lvl4pPr lvl="3" rtl="0" algn="ctr">
              <a:lnSpc>
                <a:spcPct val="100000"/>
              </a:lnSpc>
              <a:spcBef>
                <a:spcPts val="0"/>
              </a:spcBef>
              <a:spcAft>
                <a:spcPts val="0"/>
              </a:spcAft>
              <a:buSzPts val="2000"/>
              <a:buFont typeface="Manrope"/>
              <a:buNone/>
              <a:defRPr sz="2000">
                <a:latin typeface="Manrope"/>
                <a:ea typeface="Manrope"/>
                <a:cs typeface="Manrope"/>
                <a:sym typeface="Manrope"/>
              </a:defRPr>
            </a:lvl4pPr>
            <a:lvl5pPr lvl="4" rtl="0" algn="ctr">
              <a:lnSpc>
                <a:spcPct val="100000"/>
              </a:lnSpc>
              <a:spcBef>
                <a:spcPts val="0"/>
              </a:spcBef>
              <a:spcAft>
                <a:spcPts val="0"/>
              </a:spcAft>
              <a:buSzPts val="2000"/>
              <a:buFont typeface="Manrope"/>
              <a:buNone/>
              <a:defRPr sz="2000">
                <a:latin typeface="Manrope"/>
                <a:ea typeface="Manrope"/>
                <a:cs typeface="Manrope"/>
                <a:sym typeface="Manrope"/>
              </a:defRPr>
            </a:lvl5pPr>
            <a:lvl6pPr lvl="5" rtl="0" algn="ctr">
              <a:lnSpc>
                <a:spcPct val="100000"/>
              </a:lnSpc>
              <a:spcBef>
                <a:spcPts val="0"/>
              </a:spcBef>
              <a:spcAft>
                <a:spcPts val="0"/>
              </a:spcAft>
              <a:buSzPts val="2000"/>
              <a:buFont typeface="Manrope"/>
              <a:buNone/>
              <a:defRPr sz="2000">
                <a:latin typeface="Manrope"/>
                <a:ea typeface="Manrope"/>
                <a:cs typeface="Manrope"/>
                <a:sym typeface="Manrope"/>
              </a:defRPr>
            </a:lvl6pPr>
            <a:lvl7pPr lvl="6" rtl="0" algn="ctr">
              <a:lnSpc>
                <a:spcPct val="100000"/>
              </a:lnSpc>
              <a:spcBef>
                <a:spcPts val="0"/>
              </a:spcBef>
              <a:spcAft>
                <a:spcPts val="0"/>
              </a:spcAft>
              <a:buSzPts val="2000"/>
              <a:buFont typeface="Manrope"/>
              <a:buNone/>
              <a:defRPr sz="2000">
                <a:latin typeface="Manrope"/>
                <a:ea typeface="Manrope"/>
                <a:cs typeface="Manrope"/>
                <a:sym typeface="Manrope"/>
              </a:defRPr>
            </a:lvl7pPr>
            <a:lvl8pPr lvl="7" rtl="0" algn="ctr">
              <a:lnSpc>
                <a:spcPct val="100000"/>
              </a:lnSpc>
              <a:spcBef>
                <a:spcPts val="0"/>
              </a:spcBef>
              <a:spcAft>
                <a:spcPts val="0"/>
              </a:spcAft>
              <a:buSzPts val="2000"/>
              <a:buFont typeface="Manrope"/>
              <a:buNone/>
              <a:defRPr sz="2000">
                <a:latin typeface="Manrope"/>
                <a:ea typeface="Manrope"/>
                <a:cs typeface="Manrope"/>
                <a:sym typeface="Manrope"/>
              </a:defRPr>
            </a:lvl8pPr>
            <a:lvl9pPr lvl="8" rtl="0" algn="ctr">
              <a:lnSpc>
                <a:spcPct val="100000"/>
              </a:lnSpc>
              <a:spcBef>
                <a:spcPts val="0"/>
              </a:spcBef>
              <a:spcAft>
                <a:spcPts val="0"/>
              </a:spcAft>
              <a:buSzPts val="2000"/>
              <a:buFont typeface="Manrope"/>
              <a:buNone/>
              <a:defRPr sz="2000">
                <a:latin typeface="Manrope"/>
                <a:ea typeface="Manrope"/>
                <a:cs typeface="Manrope"/>
                <a:sym typeface="Manrope"/>
              </a:defRPr>
            </a:lvl9pPr>
          </a:lstStyle>
          <a:p/>
        </p:txBody>
      </p:sp>
      <p:sp>
        <p:nvSpPr>
          <p:cNvPr id="128" name="Google Shape;128;p19"/>
          <p:cNvSpPr txBox="1"/>
          <p:nvPr>
            <p:ph idx="6" type="subTitle"/>
          </p:nvPr>
        </p:nvSpPr>
        <p:spPr>
          <a:xfrm>
            <a:off x="6093025" y="3690675"/>
            <a:ext cx="220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8">
    <p:spTree>
      <p:nvGrpSpPr>
        <p:cNvPr id="129" name="Shape 129"/>
        <p:cNvGrpSpPr/>
        <p:nvPr/>
      </p:nvGrpSpPr>
      <p:grpSpPr>
        <a:xfrm>
          <a:off x="0" y="0"/>
          <a:ext cx="0" cy="0"/>
          <a:chOff x="0" y="0"/>
          <a:chExt cx="0" cy="0"/>
        </a:xfrm>
      </p:grpSpPr>
      <p:sp>
        <p:nvSpPr>
          <p:cNvPr id="130" name="Google Shape;130;p20"/>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1" name="Google Shape;131;p20"/>
          <p:cNvSpPr txBox="1"/>
          <p:nvPr>
            <p:ph idx="1" type="subTitle"/>
          </p:nvPr>
        </p:nvSpPr>
        <p:spPr>
          <a:xfrm>
            <a:off x="1084344" y="3096125"/>
            <a:ext cx="2089800" cy="417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32" name="Google Shape;132;p20"/>
          <p:cNvSpPr txBox="1"/>
          <p:nvPr>
            <p:ph idx="2" type="subTitle"/>
          </p:nvPr>
        </p:nvSpPr>
        <p:spPr>
          <a:xfrm>
            <a:off x="1084356" y="3514023"/>
            <a:ext cx="2089800" cy="790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0"/>
          <p:cNvSpPr txBox="1"/>
          <p:nvPr>
            <p:ph idx="3" type="subTitle"/>
          </p:nvPr>
        </p:nvSpPr>
        <p:spPr>
          <a:xfrm>
            <a:off x="5969844" y="3096125"/>
            <a:ext cx="2089800" cy="41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34" name="Google Shape;134;p20"/>
          <p:cNvSpPr txBox="1"/>
          <p:nvPr>
            <p:ph idx="4" type="subTitle"/>
          </p:nvPr>
        </p:nvSpPr>
        <p:spPr>
          <a:xfrm>
            <a:off x="5969856" y="3514023"/>
            <a:ext cx="20898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0"/>
          <p:cNvSpPr txBox="1"/>
          <p:nvPr>
            <p:ph idx="5" type="subTitle"/>
          </p:nvPr>
        </p:nvSpPr>
        <p:spPr>
          <a:xfrm>
            <a:off x="1084344" y="1531574"/>
            <a:ext cx="2089800" cy="417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36" name="Google Shape;136;p20"/>
          <p:cNvSpPr txBox="1"/>
          <p:nvPr>
            <p:ph idx="6" type="subTitle"/>
          </p:nvPr>
        </p:nvSpPr>
        <p:spPr>
          <a:xfrm>
            <a:off x="1084356" y="1949472"/>
            <a:ext cx="2089800" cy="790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0"/>
          <p:cNvSpPr txBox="1"/>
          <p:nvPr>
            <p:ph idx="7" type="subTitle"/>
          </p:nvPr>
        </p:nvSpPr>
        <p:spPr>
          <a:xfrm>
            <a:off x="5969844" y="1531574"/>
            <a:ext cx="2089800" cy="41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38" name="Google Shape;138;p20"/>
          <p:cNvSpPr txBox="1"/>
          <p:nvPr>
            <p:ph idx="8" type="subTitle"/>
          </p:nvPr>
        </p:nvSpPr>
        <p:spPr>
          <a:xfrm>
            <a:off x="5969856" y="1949472"/>
            <a:ext cx="20898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0"/>
          <p:cNvSpPr/>
          <p:nvPr/>
        </p:nvSpPr>
        <p:spPr>
          <a:xfrm>
            <a:off x="4472500" y="-908700"/>
            <a:ext cx="1306800" cy="1306800"/>
          </a:xfrm>
          <a:prstGeom prst="donut">
            <a:avLst>
              <a:gd fmla="val 1206"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8209225" y="2200925"/>
            <a:ext cx="1708200" cy="1708200"/>
          </a:xfrm>
          <a:prstGeom prst="donut">
            <a:avLst>
              <a:gd fmla="val 1115"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1237375" y="3758300"/>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4291725" y="2181200"/>
            <a:ext cx="3993600" cy="153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6" name="Google Shape;16;p3"/>
          <p:cNvSpPr txBox="1"/>
          <p:nvPr>
            <p:ph hasCustomPrompt="1" idx="2" type="title"/>
          </p:nvPr>
        </p:nvSpPr>
        <p:spPr>
          <a:xfrm>
            <a:off x="5517675" y="972501"/>
            <a:ext cx="15417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500">
                <a:solidFill>
                  <a:schemeClr val="dk1"/>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7" name="Google Shape;17;p3"/>
          <p:cNvSpPr txBox="1"/>
          <p:nvPr>
            <p:ph idx="1" type="subTitle"/>
          </p:nvPr>
        </p:nvSpPr>
        <p:spPr>
          <a:xfrm>
            <a:off x="4291725" y="4063975"/>
            <a:ext cx="3993600" cy="40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 name="Google Shape;18;p3"/>
          <p:cNvSpPr/>
          <p:nvPr/>
        </p:nvSpPr>
        <p:spPr>
          <a:xfrm>
            <a:off x="2857275" y="4459525"/>
            <a:ext cx="1341600" cy="13416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7992100" y="-466550"/>
            <a:ext cx="1676100" cy="1676100"/>
          </a:xfrm>
          <a:prstGeom prst="donut">
            <a:avLst>
              <a:gd fmla="val 1206"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42" name="Shape 142"/>
        <p:cNvGrpSpPr/>
        <p:nvPr/>
      </p:nvGrpSpPr>
      <p:grpSpPr>
        <a:xfrm>
          <a:off x="0" y="0"/>
          <a:ext cx="0" cy="0"/>
          <a:chOff x="0" y="0"/>
          <a:chExt cx="0" cy="0"/>
        </a:xfrm>
      </p:grpSpPr>
      <p:sp>
        <p:nvSpPr>
          <p:cNvPr id="143" name="Google Shape;143;p21"/>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4" name="Google Shape;144;p21"/>
          <p:cNvSpPr txBox="1"/>
          <p:nvPr>
            <p:ph idx="1" type="subTitle"/>
          </p:nvPr>
        </p:nvSpPr>
        <p:spPr>
          <a:xfrm>
            <a:off x="918075" y="3686097"/>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5" name="Google Shape;145;p21"/>
          <p:cNvSpPr txBox="1"/>
          <p:nvPr>
            <p:ph idx="2" type="subTitle"/>
          </p:nvPr>
        </p:nvSpPr>
        <p:spPr>
          <a:xfrm>
            <a:off x="918075" y="4071698"/>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idx="3" type="subTitle"/>
          </p:nvPr>
        </p:nvSpPr>
        <p:spPr>
          <a:xfrm>
            <a:off x="3468450" y="3686097"/>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7" name="Google Shape;147;p21"/>
          <p:cNvSpPr txBox="1"/>
          <p:nvPr>
            <p:ph idx="4" type="subTitle"/>
          </p:nvPr>
        </p:nvSpPr>
        <p:spPr>
          <a:xfrm>
            <a:off x="3468450" y="4071698"/>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1"/>
          <p:cNvSpPr txBox="1"/>
          <p:nvPr>
            <p:ph idx="5" type="subTitle"/>
          </p:nvPr>
        </p:nvSpPr>
        <p:spPr>
          <a:xfrm>
            <a:off x="6018825" y="3686097"/>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9" name="Google Shape;149;p21"/>
          <p:cNvSpPr txBox="1"/>
          <p:nvPr>
            <p:ph idx="6" type="subTitle"/>
          </p:nvPr>
        </p:nvSpPr>
        <p:spPr>
          <a:xfrm>
            <a:off x="6018825" y="4071698"/>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1"/>
          <p:cNvSpPr txBox="1"/>
          <p:nvPr>
            <p:ph idx="7" type="subTitle"/>
          </p:nvPr>
        </p:nvSpPr>
        <p:spPr>
          <a:xfrm>
            <a:off x="918075" y="1912625"/>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51" name="Google Shape;151;p21"/>
          <p:cNvSpPr txBox="1"/>
          <p:nvPr>
            <p:ph idx="8" type="subTitle"/>
          </p:nvPr>
        </p:nvSpPr>
        <p:spPr>
          <a:xfrm>
            <a:off x="918075" y="2298226"/>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1"/>
          <p:cNvSpPr txBox="1"/>
          <p:nvPr>
            <p:ph idx="9" type="subTitle"/>
          </p:nvPr>
        </p:nvSpPr>
        <p:spPr>
          <a:xfrm>
            <a:off x="3468450" y="1912625"/>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53" name="Google Shape;153;p21"/>
          <p:cNvSpPr txBox="1"/>
          <p:nvPr>
            <p:ph idx="13" type="subTitle"/>
          </p:nvPr>
        </p:nvSpPr>
        <p:spPr>
          <a:xfrm>
            <a:off x="3468450" y="2298226"/>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1"/>
          <p:cNvSpPr txBox="1"/>
          <p:nvPr>
            <p:ph idx="14" type="subTitle"/>
          </p:nvPr>
        </p:nvSpPr>
        <p:spPr>
          <a:xfrm>
            <a:off x="6018825" y="1912625"/>
            <a:ext cx="2207100" cy="41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55" name="Google Shape;155;p21"/>
          <p:cNvSpPr txBox="1"/>
          <p:nvPr>
            <p:ph idx="15" type="subTitle"/>
          </p:nvPr>
        </p:nvSpPr>
        <p:spPr>
          <a:xfrm>
            <a:off x="6018825" y="2298226"/>
            <a:ext cx="2207100" cy="53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1"/>
          <p:cNvSpPr/>
          <p:nvPr/>
        </p:nvSpPr>
        <p:spPr>
          <a:xfrm>
            <a:off x="7751025" y="-952100"/>
            <a:ext cx="2207100" cy="2206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5140100" y="4717775"/>
            <a:ext cx="1306800" cy="1306800"/>
          </a:xfrm>
          <a:prstGeom prst="donut">
            <a:avLst>
              <a:gd fmla="val 1206"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1133400" y="1580175"/>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7">
    <p:spTree>
      <p:nvGrpSpPr>
        <p:cNvPr id="159" name="Shape 159"/>
        <p:cNvGrpSpPr/>
        <p:nvPr/>
      </p:nvGrpSpPr>
      <p:grpSpPr>
        <a:xfrm>
          <a:off x="0" y="0"/>
          <a:ext cx="0" cy="0"/>
          <a:chOff x="0" y="0"/>
          <a:chExt cx="0" cy="0"/>
        </a:xfrm>
      </p:grpSpPr>
      <p:sp>
        <p:nvSpPr>
          <p:cNvPr id="160" name="Google Shape;160;p22"/>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1" name="Google Shape;161;p22"/>
          <p:cNvSpPr txBox="1"/>
          <p:nvPr>
            <p:ph idx="1" type="subTitle"/>
          </p:nvPr>
        </p:nvSpPr>
        <p:spPr>
          <a:xfrm>
            <a:off x="798100" y="3381547"/>
            <a:ext cx="2258400" cy="42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spcBef>
                <a:spcPts val="0"/>
              </a:spcBef>
              <a:spcAft>
                <a:spcPts val="0"/>
              </a:spcAft>
              <a:buSzPts val="2000"/>
              <a:buFont typeface="Manrope"/>
              <a:buNone/>
              <a:defRPr sz="2000">
                <a:latin typeface="Manrope"/>
                <a:ea typeface="Manrope"/>
                <a:cs typeface="Manrope"/>
                <a:sym typeface="Manrope"/>
              </a:defRPr>
            </a:lvl2pPr>
            <a:lvl3pPr lvl="2" rtl="0" algn="ctr">
              <a:spcBef>
                <a:spcPts val="0"/>
              </a:spcBef>
              <a:spcAft>
                <a:spcPts val="0"/>
              </a:spcAft>
              <a:buSzPts val="2000"/>
              <a:buFont typeface="Manrope"/>
              <a:buNone/>
              <a:defRPr sz="2000">
                <a:latin typeface="Manrope"/>
                <a:ea typeface="Manrope"/>
                <a:cs typeface="Manrope"/>
                <a:sym typeface="Manrope"/>
              </a:defRPr>
            </a:lvl3pPr>
            <a:lvl4pPr lvl="3" rtl="0" algn="ctr">
              <a:spcBef>
                <a:spcPts val="0"/>
              </a:spcBef>
              <a:spcAft>
                <a:spcPts val="0"/>
              </a:spcAft>
              <a:buSzPts val="2000"/>
              <a:buFont typeface="Manrope"/>
              <a:buNone/>
              <a:defRPr sz="2000">
                <a:latin typeface="Manrope"/>
                <a:ea typeface="Manrope"/>
                <a:cs typeface="Manrope"/>
                <a:sym typeface="Manrope"/>
              </a:defRPr>
            </a:lvl4pPr>
            <a:lvl5pPr lvl="4" rtl="0" algn="ctr">
              <a:spcBef>
                <a:spcPts val="0"/>
              </a:spcBef>
              <a:spcAft>
                <a:spcPts val="0"/>
              </a:spcAft>
              <a:buSzPts val="2000"/>
              <a:buFont typeface="Manrope"/>
              <a:buNone/>
              <a:defRPr sz="2000">
                <a:latin typeface="Manrope"/>
                <a:ea typeface="Manrope"/>
                <a:cs typeface="Manrope"/>
                <a:sym typeface="Manrope"/>
              </a:defRPr>
            </a:lvl5pPr>
            <a:lvl6pPr lvl="5" rtl="0" algn="ctr">
              <a:spcBef>
                <a:spcPts val="0"/>
              </a:spcBef>
              <a:spcAft>
                <a:spcPts val="0"/>
              </a:spcAft>
              <a:buSzPts val="2000"/>
              <a:buFont typeface="Manrope"/>
              <a:buNone/>
              <a:defRPr sz="2000">
                <a:latin typeface="Manrope"/>
                <a:ea typeface="Manrope"/>
                <a:cs typeface="Manrope"/>
                <a:sym typeface="Manrope"/>
              </a:defRPr>
            </a:lvl6pPr>
            <a:lvl7pPr lvl="6" rtl="0" algn="ctr">
              <a:spcBef>
                <a:spcPts val="0"/>
              </a:spcBef>
              <a:spcAft>
                <a:spcPts val="0"/>
              </a:spcAft>
              <a:buSzPts val="2000"/>
              <a:buFont typeface="Manrope"/>
              <a:buNone/>
              <a:defRPr sz="2000">
                <a:latin typeface="Manrope"/>
                <a:ea typeface="Manrope"/>
                <a:cs typeface="Manrope"/>
                <a:sym typeface="Manrope"/>
              </a:defRPr>
            </a:lvl7pPr>
            <a:lvl8pPr lvl="7" rtl="0" algn="ctr">
              <a:spcBef>
                <a:spcPts val="0"/>
              </a:spcBef>
              <a:spcAft>
                <a:spcPts val="0"/>
              </a:spcAft>
              <a:buSzPts val="2000"/>
              <a:buFont typeface="Manrope"/>
              <a:buNone/>
              <a:defRPr sz="2000">
                <a:latin typeface="Manrope"/>
                <a:ea typeface="Manrope"/>
                <a:cs typeface="Manrope"/>
                <a:sym typeface="Manrope"/>
              </a:defRPr>
            </a:lvl8pPr>
            <a:lvl9pPr lvl="8" rtl="0" algn="ctr">
              <a:spcBef>
                <a:spcPts val="0"/>
              </a:spcBef>
              <a:spcAft>
                <a:spcPts val="0"/>
              </a:spcAft>
              <a:buSzPts val="2000"/>
              <a:buFont typeface="Manrope"/>
              <a:buNone/>
              <a:defRPr sz="2000">
                <a:latin typeface="Manrope"/>
                <a:ea typeface="Manrope"/>
                <a:cs typeface="Manrope"/>
                <a:sym typeface="Manrope"/>
              </a:defRPr>
            </a:lvl9pPr>
          </a:lstStyle>
          <a:p/>
        </p:txBody>
      </p:sp>
      <p:sp>
        <p:nvSpPr>
          <p:cNvPr id="162" name="Google Shape;162;p22"/>
          <p:cNvSpPr txBox="1"/>
          <p:nvPr>
            <p:ph hasCustomPrompt="1" idx="2" type="title"/>
          </p:nvPr>
        </p:nvSpPr>
        <p:spPr>
          <a:xfrm>
            <a:off x="798100" y="2558525"/>
            <a:ext cx="22584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3" name="Google Shape;163;p22"/>
          <p:cNvSpPr txBox="1"/>
          <p:nvPr>
            <p:ph idx="3" type="subTitle"/>
          </p:nvPr>
        </p:nvSpPr>
        <p:spPr>
          <a:xfrm>
            <a:off x="3442800" y="3381547"/>
            <a:ext cx="2258400" cy="42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spcBef>
                <a:spcPts val="0"/>
              </a:spcBef>
              <a:spcAft>
                <a:spcPts val="0"/>
              </a:spcAft>
              <a:buSzPts val="2000"/>
              <a:buFont typeface="Manrope"/>
              <a:buNone/>
              <a:defRPr sz="2000">
                <a:latin typeface="Manrope"/>
                <a:ea typeface="Manrope"/>
                <a:cs typeface="Manrope"/>
                <a:sym typeface="Manrope"/>
              </a:defRPr>
            </a:lvl2pPr>
            <a:lvl3pPr lvl="2" rtl="0" algn="ctr">
              <a:spcBef>
                <a:spcPts val="0"/>
              </a:spcBef>
              <a:spcAft>
                <a:spcPts val="0"/>
              </a:spcAft>
              <a:buSzPts val="2000"/>
              <a:buFont typeface="Manrope"/>
              <a:buNone/>
              <a:defRPr sz="2000">
                <a:latin typeface="Manrope"/>
                <a:ea typeface="Manrope"/>
                <a:cs typeface="Manrope"/>
                <a:sym typeface="Manrope"/>
              </a:defRPr>
            </a:lvl3pPr>
            <a:lvl4pPr lvl="3" rtl="0" algn="ctr">
              <a:spcBef>
                <a:spcPts val="0"/>
              </a:spcBef>
              <a:spcAft>
                <a:spcPts val="0"/>
              </a:spcAft>
              <a:buSzPts val="2000"/>
              <a:buFont typeface="Manrope"/>
              <a:buNone/>
              <a:defRPr sz="2000">
                <a:latin typeface="Manrope"/>
                <a:ea typeface="Manrope"/>
                <a:cs typeface="Manrope"/>
                <a:sym typeface="Manrope"/>
              </a:defRPr>
            </a:lvl4pPr>
            <a:lvl5pPr lvl="4" rtl="0" algn="ctr">
              <a:spcBef>
                <a:spcPts val="0"/>
              </a:spcBef>
              <a:spcAft>
                <a:spcPts val="0"/>
              </a:spcAft>
              <a:buSzPts val="2000"/>
              <a:buFont typeface="Manrope"/>
              <a:buNone/>
              <a:defRPr sz="2000">
                <a:latin typeface="Manrope"/>
                <a:ea typeface="Manrope"/>
                <a:cs typeface="Manrope"/>
                <a:sym typeface="Manrope"/>
              </a:defRPr>
            </a:lvl5pPr>
            <a:lvl6pPr lvl="5" rtl="0" algn="ctr">
              <a:spcBef>
                <a:spcPts val="0"/>
              </a:spcBef>
              <a:spcAft>
                <a:spcPts val="0"/>
              </a:spcAft>
              <a:buSzPts val="2000"/>
              <a:buFont typeface="Manrope"/>
              <a:buNone/>
              <a:defRPr sz="2000">
                <a:latin typeface="Manrope"/>
                <a:ea typeface="Manrope"/>
                <a:cs typeface="Manrope"/>
                <a:sym typeface="Manrope"/>
              </a:defRPr>
            </a:lvl6pPr>
            <a:lvl7pPr lvl="6" rtl="0" algn="ctr">
              <a:spcBef>
                <a:spcPts val="0"/>
              </a:spcBef>
              <a:spcAft>
                <a:spcPts val="0"/>
              </a:spcAft>
              <a:buSzPts val="2000"/>
              <a:buFont typeface="Manrope"/>
              <a:buNone/>
              <a:defRPr sz="2000">
                <a:latin typeface="Manrope"/>
                <a:ea typeface="Manrope"/>
                <a:cs typeface="Manrope"/>
                <a:sym typeface="Manrope"/>
              </a:defRPr>
            </a:lvl7pPr>
            <a:lvl8pPr lvl="7" rtl="0" algn="ctr">
              <a:spcBef>
                <a:spcPts val="0"/>
              </a:spcBef>
              <a:spcAft>
                <a:spcPts val="0"/>
              </a:spcAft>
              <a:buSzPts val="2000"/>
              <a:buFont typeface="Manrope"/>
              <a:buNone/>
              <a:defRPr sz="2000">
                <a:latin typeface="Manrope"/>
                <a:ea typeface="Manrope"/>
                <a:cs typeface="Manrope"/>
                <a:sym typeface="Manrope"/>
              </a:defRPr>
            </a:lvl8pPr>
            <a:lvl9pPr lvl="8" rtl="0" algn="ctr">
              <a:spcBef>
                <a:spcPts val="0"/>
              </a:spcBef>
              <a:spcAft>
                <a:spcPts val="0"/>
              </a:spcAft>
              <a:buSzPts val="2000"/>
              <a:buFont typeface="Manrope"/>
              <a:buNone/>
              <a:defRPr sz="2000">
                <a:latin typeface="Manrope"/>
                <a:ea typeface="Manrope"/>
                <a:cs typeface="Manrope"/>
                <a:sym typeface="Manrope"/>
              </a:defRPr>
            </a:lvl9pPr>
          </a:lstStyle>
          <a:p/>
        </p:txBody>
      </p:sp>
      <p:sp>
        <p:nvSpPr>
          <p:cNvPr id="164" name="Google Shape;164;p22"/>
          <p:cNvSpPr txBox="1"/>
          <p:nvPr>
            <p:ph hasCustomPrompt="1" idx="4" type="title"/>
          </p:nvPr>
        </p:nvSpPr>
        <p:spPr>
          <a:xfrm>
            <a:off x="3442800" y="2558525"/>
            <a:ext cx="22584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5" name="Google Shape;165;p22"/>
          <p:cNvSpPr txBox="1"/>
          <p:nvPr>
            <p:ph idx="5" type="subTitle"/>
          </p:nvPr>
        </p:nvSpPr>
        <p:spPr>
          <a:xfrm>
            <a:off x="6087500" y="3381547"/>
            <a:ext cx="2258400" cy="425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anrope"/>
              <a:buNone/>
              <a:defRPr sz="2000">
                <a:latin typeface="Manrope"/>
                <a:ea typeface="Manrope"/>
                <a:cs typeface="Manrope"/>
                <a:sym typeface="Manrope"/>
              </a:defRPr>
            </a:lvl1pPr>
            <a:lvl2pPr lvl="1" rtl="0" algn="ctr">
              <a:spcBef>
                <a:spcPts val="0"/>
              </a:spcBef>
              <a:spcAft>
                <a:spcPts val="0"/>
              </a:spcAft>
              <a:buSzPts val="2000"/>
              <a:buFont typeface="Manrope"/>
              <a:buNone/>
              <a:defRPr sz="2000">
                <a:latin typeface="Manrope"/>
                <a:ea typeface="Manrope"/>
                <a:cs typeface="Manrope"/>
                <a:sym typeface="Manrope"/>
              </a:defRPr>
            </a:lvl2pPr>
            <a:lvl3pPr lvl="2" rtl="0" algn="ctr">
              <a:spcBef>
                <a:spcPts val="0"/>
              </a:spcBef>
              <a:spcAft>
                <a:spcPts val="0"/>
              </a:spcAft>
              <a:buSzPts val="2000"/>
              <a:buFont typeface="Manrope"/>
              <a:buNone/>
              <a:defRPr sz="2000">
                <a:latin typeface="Manrope"/>
                <a:ea typeface="Manrope"/>
                <a:cs typeface="Manrope"/>
                <a:sym typeface="Manrope"/>
              </a:defRPr>
            </a:lvl3pPr>
            <a:lvl4pPr lvl="3" rtl="0" algn="ctr">
              <a:spcBef>
                <a:spcPts val="0"/>
              </a:spcBef>
              <a:spcAft>
                <a:spcPts val="0"/>
              </a:spcAft>
              <a:buSzPts val="2000"/>
              <a:buFont typeface="Manrope"/>
              <a:buNone/>
              <a:defRPr sz="2000">
                <a:latin typeface="Manrope"/>
                <a:ea typeface="Manrope"/>
                <a:cs typeface="Manrope"/>
                <a:sym typeface="Manrope"/>
              </a:defRPr>
            </a:lvl4pPr>
            <a:lvl5pPr lvl="4" rtl="0" algn="ctr">
              <a:spcBef>
                <a:spcPts val="0"/>
              </a:spcBef>
              <a:spcAft>
                <a:spcPts val="0"/>
              </a:spcAft>
              <a:buSzPts val="2000"/>
              <a:buFont typeface="Manrope"/>
              <a:buNone/>
              <a:defRPr sz="2000">
                <a:latin typeface="Manrope"/>
                <a:ea typeface="Manrope"/>
                <a:cs typeface="Manrope"/>
                <a:sym typeface="Manrope"/>
              </a:defRPr>
            </a:lvl5pPr>
            <a:lvl6pPr lvl="5" rtl="0" algn="ctr">
              <a:spcBef>
                <a:spcPts val="0"/>
              </a:spcBef>
              <a:spcAft>
                <a:spcPts val="0"/>
              </a:spcAft>
              <a:buSzPts val="2000"/>
              <a:buFont typeface="Manrope"/>
              <a:buNone/>
              <a:defRPr sz="2000">
                <a:latin typeface="Manrope"/>
                <a:ea typeface="Manrope"/>
                <a:cs typeface="Manrope"/>
                <a:sym typeface="Manrope"/>
              </a:defRPr>
            </a:lvl6pPr>
            <a:lvl7pPr lvl="6" rtl="0" algn="ctr">
              <a:spcBef>
                <a:spcPts val="0"/>
              </a:spcBef>
              <a:spcAft>
                <a:spcPts val="0"/>
              </a:spcAft>
              <a:buSzPts val="2000"/>
              <a:buFont typeface="Manrope"/>
              <a:buNone/>
              <a:defRPr sz="2000">
                <a:latin typeface="Manrope"/>
                <a:ea typeface="Manrope"/>
                <a:cs typeface="Manrope"/>
                <a:sym typeface="Manrope"/>
              </a:defRPr>
            </a:lvl7pPr>
            <a:lvl8pPr lvl="7" rtl="0" algn="ctr">
              <a:spcBef>
                <a:spcPts val="0"/>
              </a:spcBef>
              <a:spcAft>
                <a:spcPts val="0"/>
              </a:spcAft>
              <a:buSzPts val="2000"/>
              <a:buFont typeface="Manrope"/>
              <a:buNone/>
              <a:defRPr sz="2000">
                <a:latin typeface="Manrope"/>
                <a:ea typeface="Manrope"/>
                <a:cs typeface="Manrope"/>
                <a:sym typeface="Manrope"/>
              </a:defRPr>
            </a:lvl8pPr>
            <a:lvl9pPr lvl="8" rtl="0" algn="ctr">
              <a:spcBef>
                <a:spcPts val="0"/>
              </a:spcBef>
              <a:spcAft>
                <a:spcPts val="0"/>
              </a:spcAft>
              <a:buSzPts val="2000"/>
              <a:buFont typeface="Manrope"/>
              <a:buNone/>
              <a:defRPr sz="2000">
                <a:latin typeface="Manrope"/>
                <a:ea typeface="Manrope"/>
                <a:cs typeface="Manrope"/>
                <a:sym typeface="Manrope"/>
              </a:defRPr>
            </a:lvl9pPr>
          </a:lstStyle>
          <a:p/>
        </p:txBody>
      </p:sp>
      <p:sp>
        <p:nvSpPr>
          <p:cNvPr id="166" name="Google Shape;166;p22"/>
          <p:cNvSpPr txBox="1"/>
          <p:nvPr>
            <p:ph hasCustomPrompt="1" idx="6" type="title"/>
          </p:nvPr>
        </p:nvSpPr>
        <p:spPr>
          <a:xfrm>
            <a:off x="6087500" y="2558525"/>
            <a:ext cx="22584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7" name="Google Shape;167;p22"/>
          <p:cNvSpPr txBox="1"/>
          <p:nvPr>
            <p:ph idx="7" type="subTitle"/>
          </p:nvPr>
        </p:nvSpPr>
        <p:spPr>
          <a:xfrm>
            <a:off x="798100" y="3806947"/>
            <a:ext cx="22584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2"/>
          <p:cNvSpPr txBox="1"/>
          <p:nvPr>
            <p:ph idx="8" type="subTitle"/>
          </p:nvPr>
        </p:nvSpPr>
        <p:spPr>
          <a:xfrm>
            <a:off x="3442800" y="3806947"/>
            <a:ext cx="22584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9" name="Google Shape;169;p22"/>
          <p:cNvSpPr txBox="1"/>
          <p:nvPr>
            <p:ph idx="9" type="subTitle"/>
          </p:nvPr>
        </p:nvSpPr>
        <p:spPr>
          <a:xfrm>
            <a:off x="6087500" y="3806947"/>
            <a:ext cx="2258400" cy="6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6">
    <p:spTree>
      <p:nvGrpSpPr>
        <p:cNvPr id="170" name="Shape 170"/>
        <p:cNvGrpSpPr/>
        <p:nvPr/>
      </p:nvGrpSpPr>
      <p:grpSpPr>
        <a:xfrm>
          <a:off x="0" y="0"/>
          <a:ext cx="0" cy="0"/>
          <a:chOff x="0" y="0"/>
          <a:chExt cx="0" cy="0"/>
        </a:xfrm>
      </p:grpSpPr>
      <p:sp>
        <p:nvSpPr>
          <p:cNvPr id="171" name="Google Shape;171;p23"/>
          <p:cNvSpPr txBox="1"/>
          <p:nvPr>
            <p:ph type="title"/>
          </p:nvPr>
        </p:nvSpPr>
        <p:spPr>
          <a:xfrm>
            <a:off x="713100" y="1314138"/>
            <a:ext cx="4269000" cy="16545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2" name="Google Shape;172;p23"/>
          <p:cNvSpPr txBox="1"/>
          <p:nvPr>
            <p:ph idx="1" type="subTitle"/>
          </p:nvPr>
        </p:nvSpPr>
        <p:spPr>
          <a:xfrm>
            <a:off x="713112" y="3052363"/>
            <a:ext cx="3308100" cy="77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3"/>
          <p:cNvSpPr/>
          <p:nvPr/>
        </p:nvSpPr>
        <p:spPr>
          <a:xfrm>
            <a:off x="-734531" y="3561750"/>
            <a:ext cx="1306800" cy="1306800"/>
          </a:xfrm>
          <a:prstGeom prst="donut">
            <a:avLst>
              <a:gd fmla="val 1206" name="adj"/>
            </a:avLst>
          </a:prstGeom>
          <a:gradFill>
            <a:gsLst>
              <a:gs pos="0">
                <a:schemeClr val="accent6"/>
              </a:gs>
              <a:gs pos="100000">
                <a:schemeClr val="accen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5">
    <p:spTree>
      <p:nvGrpSpPr>
        <p:cNvPr id="174" name="Shape 174"/>
        <p:cNvGrpSpPr/>
        <p:nvPr/>
      </p:nvGrpSpPr>
      <p:grpSpPr>
        <a:xfrm>
          <a:off x="0" y="0"/>
          <a:ext cx="0" cy="0"/>
          <a:chOff x="0" y="0"/>
          <a:chExt cx="0" cy="0"/>
        </a:xfrm>
      </p:grpSpPr>
      <p:sp>
        <p:nvSpPr>
          <p:cNvPr id="175" name="Google Shape;175;p24"/>
          <p:cNvSpPr txBox="1"/>
          <p:nvPr>
            <p:ph type="title"/>
          </p:nvPr>
        </p:nvSpPr>
        <p:spPr>
          <a:xfrm>
            <a:off x="713125" y="1441338"/>
            <a:ext cx="3279300" cy="6798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 name="Google Shape;176;p24"/>
          <p:cNvSpPr txBox="1"/>
          <p:nvPr>
            <p:ph idx="1" type="subTitle"/>
          </p:nvPr>
        </p:nvSpPr>
        <p:spPr>
          <a:xfrm>
            <a:off x="713100" y="2229762"/>
            <a:ext cx="3279300" cy="14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4"/>
          <p:cNvSpPr/>
          <p:nvPr/>
        </p:nvSpPr>
        <p:spPr>
          <a:xfrm>
            <a:off x="-520150" y="-554697"/>
            <a:ext cx="1656900" cy="16569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3060700" y="4029525"/>
            <a:ext cx="1872600" cy="18726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3">
    <p:spTree>
      <p:nvGrpSpPr>
        <p:cNvPr id="179" name="Shape 179"/>
        <p:cNvGrpSpPr/>
        <p:nvPr/>
      </p:nvGrpSpPr>
      <p:grpSpPr>
        <a:xfrm>
          <a:off x="0" y="0"/>
          <a:ext cx="0" cy="0"/>
          <a:chOff x="0" y="0"/>
          <a:chExt cx="0" cy="0"/>
        </a:xfrm>
      </p:grpSpPr>
      <p:sp>
        <p:nvSpPr>
          <p:cNvPr id="180" name="Google Shape;180;p2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1" name="Google Shape;181;p25"/>
          <p:cNvSpPr txBox="1"/>
          <p:nvPr>
            <p:ph idx="1" type="body"/>
          </p:nvPr>
        </p:nvSpPr>
        <p:spPr>
          <a:xfrm>
            <a:off x="713100" y="1356250"/>
            <a:ext cx="7717800" cy="103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6"/>
              </a:buClr>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 name="Google Shape;182;p25"/>
          <p:cNvSpPr/>
          <p:nvPr/>
        </p:nvSpPr>
        <p:spPr>
          <a:xfrm>
            <a:off x="8059925" y="-58130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1084075" y="2252050"/>
            <a:ext cx="1708200" cy="1708200"/>
          </a:xfrm>
          <a:prstGeom prst="donut">
            <a:avLst>
              <a:gd fmla="val 1115" name="adj"/>
            </a:avLst>
          </a:prstGeom>
          <a:gradFill>
            <a:gsLst>
              <a:gs pos="0">
                <a:schemeClr val="accent6"/>
              </a:gs>
              <a:gs pos="100000">
                <a:schemeClr val="accen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5">
    <p:spTree>
      <p:nvGrpSpPr>
        <p:cNvPr id="184" name="Shape 184"/>
        <p:cNvGrpSpPr/>
        <p:nvPr/>
      </p:nvGrpSpPr>
      <p:grpSpPr>
        <a:xfrm>
          <a:off x="0" y="0"/>
          <a:ext cx="0" cy="0"/>
          <a:chOff x="0" y="0"/>
          <a:chExt cx="0" cy="0"/>
        </a:xfrm>
      </p:grpSpPr>
      <p:sp>
        <p:nvSpPr>
          <p:cNvPr id="185" name="Google Shape;185;p2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6" name="Google Shape;186;p26"/>
          <p:cNvSpPr txBox="1"/>
          <p:nvPr>
            <p:ph idx="1" type="subTitle"/>
          </p:nvPr>
        </p:nvSpPr>
        <p:spPr>
          <a:xfrm>
            <a:off x="2295450" y="4034025"/>
            <a:ext cx="4553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6"/>
          <p:cNvSpPr/>
          <p:nvPr/>
        </p:nvSpPr>
        <p:spPr>
          <a:xfrm>
            <a:off x="8430900" y="1301000"/>
            <a:ext cx="1630800" cy="1630800"/>
          </a:xfrm>
          <a:prstGeom prst="donut">
            <a:avLst>
              <a:gd fmla="val 1206"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007825" y="-1256575"/>
            <a:ext cx="1630800" cy="1630800"/>
          </a:xfrm>
          <a:prstGeom prst="donut">
            <a:avLst>
              <a:gd fmla="val 1206"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436075" y="3769200"/>
            <a:ext cx="1901100" cy="19011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4">
    <p:spTree>
      <p:nvGrpSpPr>
        <p:cNvPr id="190" name="Shape 190"/>
        <p:cNvGrpSpPr/>
        <p:nvPr/>
      </p:nvGrpSpPr>
      <p:grpSpPr>
        <a:xfrm>
          <a:off x="0" y="0"/>
          <a:ext cx="0" cy="0"/>
          <a:chOff x="0" y="0"/>
          <a:chExt cx="0" cy="0"/>
        </a:xfrm>
      </p:grpSpPr>
      <p:sp>
        <p:nvSpPr>
          <p:cNvPr id="191" name="Google Shape;191;p2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2" name="Google Shape;192;p27"/>
          <p:cNvSpPr/>
          <p:nvPr/>
        </p:nvSpPr>
        <p:spPr>
          <a:xfrm>
            <a:off x="7995525" y="-690475"/>
            <a:ext cx="1708200" cy="1708200"/>
          </a:xfrm>
          <a:prstGeom prst="donut">
            <a:avLst>
              <a:gd fmla="val 1115" name="adj"/>
            </a:avLst>
          </a:prstGeom>
          <a:gradFill>
            <a:gsLst>
              <a:gs pos="0">
                <a:schemeClr val="accent6"/>
              </a:gs>
              <a:gs pos="100000">
                <a:schemeClr val="accen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1100175" y="257175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spTree>
      <p:nvGrpSpPr>
        <p:cNvPr id="194" name="Shape 194"/>
        <p:cNvGrpSpPr/>
        <p:nvPr/>
      </p:nvGrpSpPr>
      <p:grpSpPr>
        <a:xfrm>
          <a:off x="0" y="0"/>
          <a:ext cx="0" cy="0"/>
          <a:chOff x="0" y="0"/>
          <a:chExt cx="0" cy="0"/>
        </a:xfrm>
      </p:grpSpPr>
      <p:sp>
        <p:nvSpPr>
          <p:cNvPr id="195" name="Google Shape;195;p28"/>
          <p:cNvSpPr txBox="1"/>
          <p:nvPr>
            <p:ph type="title"/>
          </p:nvPr>
        </p:nvSpPr>
        <p:spPr>
          <a:xfrm>
            <a:off x="4572000" y="646019"/>
            <a:ext cx="3871500" cy="85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5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6" name="Google Shape;196;p28"/>
          <p:cNvSpPr txBox="1"/>
          <p:nvPr>
            <p:ph idx="1" type="subTitle"/>
          </p:nvPr>
        </p:nvSpPr>
        <p:spPr>
          <a:xfrm>
            <a:off x="5167650" y="1587319"/>
            <a:ext cx="2680200" cy="11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8"/>
          <p:cNvSpPr txBox="1"/>
          <p:nvPr/>
        </p:nvSpPr>
        <p:spPr>
          <a:xfrm>
            <a:off x="4809300" y="3576398"/>
            <a:ext cx="33969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lt1"/>
                </a:solidFill>
                <a:latin typeface="Assistant"/>
                <a:ea typeface="Assistant"/>
                <a:cs typeface="Assistant"/>
                <a:sym typeface="Assistant"/>
              </a:rPr>
              <a:t>Credits: This presentation template was created by </a:t>
            </a:r>
            <a:r>
              <a:rPr b="1" lang="en" sz="1200">
                <a:solidFill>
                  <a:schemeClr val="lt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lt1"/>
                </a:solidFill>
                <a:latin typeface="Assistant"/>
                <a:ea typeface="Assistant"/>
                <a:cs typeface="Assistant"/>
                <a:sym typeface="Assistant"/>
              </a:rPr>
              <a:t>, and includes icons by </a:t>
            </a:r>
            <a:r>
              <a:rPr b="1" lang="en" sz="1200">
                <a:solidFill>
                  <a:schemeClr val="lt1"/>
                </a:solidFill>
                <a:uFill>
                  <a:noFill/>
                </a:uFill>
                <a:latin typeface="Assistant"/>
                <a:ea typeface="Assistant"/>
                <a:cs typeface="Assistant"/>
                <a:sym typeface="Assistant"/>
                <a:hlinkClick r:id="rId3">
                  <a:extLst>
                    <a:ext uri="{A12FA001-AC4F-418D-AE19-62706E023703}">
                      <ahyp:hlinkClr val="tx"/>
                    </a:ext>
                  </a:extLst>
                </a:hlinkClick>
              </a:rPr>
              <a:t>Flaticon</a:t>
            </a:r>
            <a:r>
              <a:rPr lang="en" sz="1200">
                <a:solidFill>
                  <a:schemeClr val="lt1"/>
                </a:solidFill>
                <a:latin typeface="Assistant"/>
                <a:ea typeface="Assistant"/>
                <a:cs typeface="Assistant"/>
                <a:sym typeface="Assistant"/>
              </a:rPr>
              <a:t> and infographics &amp; images by </a:t>
            </a:r>
            <a:r>
              <a:rPr b="1" lang="en" sz="1200">
                <a:solidFill>
                  <a:schemeClr val="lt1"/>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lt1"/>
              </a:solidFill>
              <a:latin typeface="Assistant"/>
              <a:ea typeface="Assistant"/>
              <a:cs typeface="Assistant"/>
              <a:sym typeface="Assistant"/>
            </a:endParaRPr>
          </a:p>
        </p:txBody>
      </p:sp>
      <p:sp>
        <p:nvSpPr>
          <p:cNvPr id="198" name="Google Shape;198;p28"/>
          <p:cNvSpPr/>
          <p:nvPr/>
        </p:nvSpPr>
        <p:spPr>
          <a:xfrm>
            <a:off x="8317925" y="1710300"/>
            <a:ext cx="1766400" cy="17664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388675" y="4086225"/>
            <a:ext cx="1601700" cy="16017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spTree>
      <p:nvGrpSpPr>
        <p:cNvPr id="200"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7870425" y="4003425"/>
            <a:ext cx="1601100" cy="16011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1549350" y="4498350"/>
            <a:ext cx="1531500" cy="1531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6656650" y="-540375"/>
            <a:ext cx="1115700" cy="11157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spTree>
      <p:nvGrpSpPr>
        <p:cNvPr id="205"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fmla="val 772"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607200" y="2174050"/>
            <a:ext cx="1601100" cy="16011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6589975" y="4498350"/>
            <a:ext cx="1115700" cy="1115700"/>
          </a:xfrm>
          <a:prstGeom prst="donut">
            <a:avLst>
              <a:gd fmla="val 1115"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2" name="Google Shape;22;p4"/>
          <p:cNvSpPr txBox="1"/>
          <p:nvPr>
            <p:ph idx="1" type="body"/>
          </p:nvPr>
        </p:nvSpPr>
        <p:spPr>
          <a:xfrm>
            <a:off x="713100" y="1127649"/>
            <a:ext cx="7717800" cy="459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p:nvPr/>
        </p:nvSpPr>
        <p:spPr>
          <a:xfrm>
            <a:off x="-738200" y="3191650"/>
            <a:ext cx="1306800" cy="1306800"/>
          </a:xfrm>
          <a:prstGeom prst="donut">
            <a:avLst>
              <a:gd fmla="val 1206"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8088925" y="-913625"/>
            <a:ext cx="1893300" cy="18933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7" name="Google Shape;27;p5"/>
          <p:cNvSpPr txBox="1"/>
          <p:nvPr>
            <p:ph idx="1" type="subTitle"/>
          </p:nvPr>
        </p:nvSpPr>
        <p:spPr>
          <a:xfrm>
            <a:off x="1441425" y="2692751"/>
            <a:ext cx="26802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28" name="Google Shape;28;p5"/>
          <p:cNvSpPr txBox="1"/>
          <p:nvPr>
            <p:ph idx="2" type="subTitle"/>
          </p:nvPr>
        </p:nvSpPr>
        <p:spPr>
          <a:xfrm>
            <a:off x="1441425" y="3192595"/>
            <a:ext cx="26802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idx="3" type="subTitle"/>
          </p:nvPr>
        </p:nvSpPr>
        <p:spPr>
          <a:xfrm>
            <a:off x="5022375" y="2692751"/>
            <a:ext cx="26802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None/>
              <a:defRPr sz="2000">
                <a:latin typeface="Manrope"/>
                <a:ea typeface="Manrope"/>
                <a:cs typeface="Manrope"/>
                <a:sym typeface="Manrope"/>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30" name="Google Shape;30;p5"/>
          <p:cNvSpPr txBox="1"/>
          <p:nvPr>
            <p:ph idx="4" type="subTitle"/>
          </p:nvPr>
        </p:nvSpPr>
        <p:spPr>
          <a:xfrm>
            <a:off x="5022375" y="3192595"/>
            <a:ext cx="26802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p:nvPr/>
        </p:nvSpPr>
        <p:spPr>
          <a:xfrm>
            <a:off x="7557450" y="3672700"/>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766125" y="3377400"/>
            <a:ext cx="1306800" cy="1306800"/>
          </a:xfrm>
          <a:prstGeom prst="donut">
            <a:avLst>
              <a:gd fmla="val 1206"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3833575" y="-1085625"/>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6" name="Google Shape;36;p6"/>
          <p:cNvSpPr/>
          <p:nvPr/>
        </p:nvSpPr>
        <p:spPr>
          <a:xfrm>
            <a:off x="-641300" y="4102975"/>
            <a:ext cx="1747500" cy="17475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4449525" y="-1263175"/>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8513525" y="2574650"/>
            <a:ext cx="1708200" cy="1708200"/>
          </a:xfrm>
          <a:prstGeom prst="donut">
            <a:avLst>
              <a:gd fmla="val 1115" name="adj"/>
            </a:avLst>
          </a:prstGeom>
          <a:gradFill>
            <a:gsLst>
              <a:gs pos="0">
                <a:schemeClr val="accent6"/>
              </a:gs>
              <a:gs pos="100000">
                <a:schemeClr val="accen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idx="1" type="subTitle"/>
          </p:nvPr>
        </p:nvSpPr>
        <p:spPr>
          <a:xfrm>
            <a:off x="713100" y="1996335"/>
            <a:ext cx="3994500" cy="192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1" name="Google Shape;41;p7"/>
          <p:cNvSpPr txBox="1"/>
          <p:nvPr>
            <p:ph type="title"/>
          </p:nvPr>
        </p:nvSpPr>
        <p:spPr>
          <a:xfrm>
            <a:off x="713100" y="1222665"/>
            <a:ext cx="3994500" cy="6987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2" name="Google Shape;42;p7"/>
          <p:cNvSpPr/>
          <p:nvPr/>
        </p:nvSpPr>
        <p:spPr>
          <a:xfrm>
            <a:off x="-722050" y="-664150"/>
            <a:ext cx="1708200" cy="17082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3317550" y="4162275"/>
            <a:ext cx="1924500" cy="1924500"/>
          </a:xfrm>
          <a:prstGeom prst="donut">
            <a:avLst>
              <a:gd fmla="val 1115"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713100" y="1274700"/>
            <a:ext cx="5249700" cy="25941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8"/>
          <p:cNvSpPr/>
          <p:nvPr/>
        </p:nvSpPr>
        <p:spPr>
          <a:xfrm>
            <a:off x="-754725" y="-638175"/>
            <a:ext cx="1986000" cy="19860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750600" y="3943275"/>
            <a:ext cx="1986000" cy="1986000"/>
          </a:xfrm>
          <a:prstGeom prst="donut">
            <a:avLst>
              <a:gd fmla="val 1206"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idx="1" type="subTitle"/>
          </p:nvPr>
        </p:nvSpPr>
        <p:spPr>
          <a:xfrm>
            <a:off x="4743300" y="2188038"/>
            <a:ext cx="3687600" cy="146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0" name="Google Shape;50;p9"/>
          <p:cNvSpPr txBox="1"/>
          <p:nvPr>
            <p:ph type="title"/>
          </p:nvPr>
        </p:nvSpPr>
        <p:spPr>
          <a:xfrm>
            <a:off x="4743300" y="1493863"/>
            <a:ext cx="3687600" cy="6942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1" name="Google Shape;51;p9"/>
          <p:cNvSpPr/>
          <p:nvPr/>
        </p:nvSpPr>
        <p:spPr>
          <a:xfrm>
            <a:off x="7208775" y="3839550"/>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3636625" y="-90510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770475" y="1753700"/>
            <a:ext cx="1306800" cy="13068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713100" y="3531930"/>
            <a:ext cx="4478700" cy="10725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400"/>
              <a:buNone/>
              <a:defRPr sz="3400">
                <a:latin typeface="Manrope"/>
                <a:ea typeface="Manrope"/>
                <a:cs typeface="Manrope"/>
                <a:sym typeface="Manrope"/>
              </a:defRPr>
            </a:lvl1pPr>
          </a:lstStyle>
          <a:p/>
        </p:txBody>
      </p:sp>
      <p:sp>
        <p:nvSpPr>
          <p:cNvPr id="56" name="Google Shape;56;p10"/>
          <p:cNvSpPr/>
          <p:nvPr/>
        </p:nvSpPr>
        <p:spPr>
          <a:xfrm>
            <a:off x="-593700" y="2282650"/>
            <a:ext cx="1306800" cy="1306800"/>
          </a:xfrm>
          <a:prstGeom prst="donut">
            <a:avLst>
              <a:gd fmla="val 1206" name="adj"/>
            </a:avLst>
          </a:prstGeom>
          <a:gradFill>
            <a:gsLst>
              <a:gs pos="0">
                <a:schemeClr val="accent2"/>
              </a:gs>
              <a:gs pos="100000">
                <a:schemeClr val="accent6"/>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1656725" y="-786850"/>
            <a:ext cx="1708200" cy="1708200"/>
          </a:xfrm>
          <a:prstGeom prst="donut">
            <a:avLst>
              <a:gd fmla="val 1115" name="adj"/>
            </a:avLst>
          </a:pr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7316075" y="3536250"/>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indent="-317500" lvl="1" marL="9144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indent="-317500" lvl="2" marL="13716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indent="-317500" lvl="3" marL="18288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indent="-317500" lvl="4" marL="22860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indent="-317500" lvl="5" marL="27432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indent="-317500" lvl="6" marL="32004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indent="-317500" lvl="7" marL="36576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indent="-317500" lvl="8" marL="41148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21.png"/><Relationship Id="rId5" Type="http://schemas.openxmlformats.org/officeDocument/2006/relationships/hyperlink" Target="https://www.sli.do/features-google-slides?payload=eyJwcmVzZW50YXRpb25JZCI6IjFhOE1LOEQ0SU1iTmxDVVgxMjlrX2Vyc3QzdWRkYzhoQk1OaXQ1aFFwTjBBIiwic2xpZGVJZCI6IlNMSURFU19BUEkxNDUyMDM0NjgxXzAifQ%3D%3D" TargetMode="External"/><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5.gif"/><Relationship Id="rId6" Type="http://schemas.openxmlformats.org/officeDocument/2006/relationships/image" Target="../media/image3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8.gif"/><Relationship Id="rId5" Type="http://schemas.openxmlformats.org/officeDocument/2006/relationships/image" Target="../media/image3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7.gif"/><Relationship Id="rId5" Type="http://schemas.openxmlformats.org/officeDocument/2006/relationships/image" Target="../media/image4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6.gif"/><Relationship Id="rId5" Type="http://schemas.openxmlformats.org/officeDocument/2006/relationships/image" Target="../media/image40.png"/><Relationship Id="rId6"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4.gif"/><Relationship Id="rId5" Type="http://schemas.openxmlformats.org/officeDocument/2006/relationships/image" Target="../media/image4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39.gif"/><Relationship Id="rId6"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45.png"/><Relationship Id="rId5" Type="http://schemas.openxmlformats.org/officeDocument/2006/relationships/hyperlink" Target="https://www.sli.do/features-google-slides?payload=eyJwcmVzZW50YXRpb25JZCI6IjFhOE1LOEQ0SU1iTmxDVVgxMjlrX2Vyc3QzdWRkYzhoQk1OaXQ1aFFwTjBBIiwic2xpZGVJZCI6IlNMSURFU19BUEkxOTc5MjkyMzNfMCJ9" TargetMode="External"/><Relationship Id="rId6"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hyperlink" Target="http://drive.google.com/file/d/1RztnvH2Q05pe00pTmqbcv1SFQBPAVz3Q/view" TargetMode="External"/><Relationship Id="rId5"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5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59.gif"/><Relationship Id="rId5" Type="http://schemas.openxmlformats.org/officeDocument/2006/relationships/image" Target="../media/image53.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45.png"/><Relationship Id="rId5" Type="http://schemas.openxmlformats.org/officeDocument/2006/relationships/hyperlink" Target="https://www.sli.do/features-google-slides?payload=eyJwcmVzZW50YXRpb25JZCI6IjFhOE1LOEQ0SU1iTmxDVVgxMjlrX2Vyc3QzdWRkYzhoQk1OaXQ1aFFwTjBBIiwic2xpZGVJZCI6IlNMSURFU19BUEkxNzIxODIyMjA1XzAifQ%3D%3D" TargetMode="External"/><Relationship Id="rId6"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hyperlink" Target="https://youtu.be/nsvgNcNzpfkS" TargetMode="External"/><Relationship Id="rId5" Type="http://schemas.openxmlformats.org/officeDocument/2006/relationships/hyperlink" Target="https://kaustubhrakhade.medium.com/shors-factoring-algorithm-94a0796a13b1" TargetMode="External"/><Relationship Id="rId6" Type="http://schemas.openxmlformats.org/officeDocument/2006/relationships/hyperlink" Target="https://quantum-computing.ibm.com/composer/files/0de4bc100cd44a79089beff1fdb5d43a" TargetMode="External"/><Relationship Id="rId7" Type="http://schemas.openxmlformats.org/officeDocument/2006/relationships/hyperlink" Target="https://towardsdatascience.com/take-your-first-step-into-the-quantum-realm-a13e99fab886" TargetMode="External"/><Relationship Id="rId8" Type="http://schemas.openxmlformats.org/officeDocument/2006/relationships/hyperlink" Target="https://qiskit.or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9.png"/><Relationship Id="rId11" Type="http://schemas.openxmlformats.org/officeDocument/2006/relationships/image" Target="../media/image12.png"/><Relationship Id="rId10"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1.png"/><Relationship Id="rId15" Type="http://schemas.openxmlformats.org/officeDocument/2006/relationships/image" Target="../media/image14.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2" name="Shape 212"/>
        <p:cNvGrpSpPr/>
        <p:nvPr/>
      </p:nvGrpSpPr>
      <p:grpSpPr>
        <a:xfrm>
          <a:off x="0" y="0"/>
          <a:ext cx="0" cy="0"/>
          <a:chOff x="0" y="0"/>
          <a:chExt cx="0" cy="0"/>
        </a:xfrm>
      </p:grpSpPr>
      <p:sp>
        <p:nvSpPr>
          <p:cNvPr id="213" name="Google Shape;213;p31"/>
          <p:cNvSpPr/>
          <p:nvPr/>
        </p:nvSpPr>
        <p:spPr>
          <a:xfrm>
            <a:off x="713100" y="3754950"/>
            <a:ext cx="4061100" cy="3723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cxnSp>
        <p:nvCxnSpPr>
          <p:cNvPr id="214" name="Google Shape;214;p31"/>
          <p:cNvCxnSpPr/>
          <p:nvPr/>
        </p:nvCxnSpPr>
        <p:spPr>
          <a:xfrm>
            <a:off x="713100" y="3539910"/>
            <a:ext cx="4061100" cy="0"/>
          </a:xfrm>
          <a:prstGeom prst="straightConnector1">
            <a:avLst/>
          </a:prstGeom>
          <a:noFill/>
          <a:ln cap="flat" cmpd="sng" w="19050">
            <a:solidFill>
              <a:schemeClr val="lt1"/>
            </a:solidFill>
            <a:prstDash val="solid"/>
            <a:round/>
            <a:headEnd len="med" w="med" type="none"/>
            <a:tailEnd len="med" w="med" type="none"/>
          </a:ln>
        </p:spPr>
      </p:cxnSp>
      <p:sp>
        <p:nvSpPr>
          <p:cNvPr id="215" name="Google Shape;215;p31"/>
          <p:cNvSpPr txBox="1"/>
          <p:nvPr>
            <p:ph type="ctrTitle"/>
          </p:nvPr>
        </p:nvSpPr>
        <p:spPr>
          <a:xfrm>
            <a:off x="110375" y="1189575"/>
            <a:ext cx="5872200" cy="22428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5100">
                <a:solidFill>
                  <a:schemeClr val="dk1"/>
                </a:solidFill>
                <a:latin typeface="Audiowide"/>
                <a:ea typeface="Audiowide"/>
                <a:cs typeface="Audiowide"/>
                <a:sym typeface="Audiowide"/>
              </a:rPr>
              <a:t>Introduction to</a:t>
            </a:r>
            <a:endParaRPr sz="5100">
              <a:solidFill>
                <a:schemeClr val="dk1"/>
              </a:solidFill>
              <a:latin typeface="Audiowide"/>
              <a:ea typeface="Audiowide"/>
              <a:cs typeface="Audiowide"/>
              <a:sym typeface="Audiowide"/>
            </a:endParaRPr>
          </a:p>
          <a:p>
            <a:pPr indent="0" lvl="0" marL="0" rtl="0" algn="ctr">
              <a:lnSpc>
                <a:spcPct val="90000"/>
              </a:lnSpc>
              <a:spcBef>
                <a:spcPts val="0"/>
              </a:spcBef>
              <a:spcAft>
                <a:spcPts val="0"/>
              </a:spcAft>
              <a:buClr>
                <a:schemeClr val="dk1"/>
              </a:buClr>
              <a:buSzPts val="1100"/>
              <a:buFont typeface="Arial"/>
              <a:buNone/>
            </a:pPr>
            <a:r>
              <a:rPr lang="en" sz="5100">
                <a:solidFill>
                  <a:schemeClr val="dk1"/>
                </a:solidFill>
                <a:latin typeface="Audiowide"/>
                <a:ea typeface="Audiowide"/>
                <a:cs typeface="Audiowide"/>
                <a:sym typeface="Audiowide"/>
              </a:rPr>
              <a:t>blockchain</a:t>
            </a:r>
            <a:endParaRPr sz="5100">
              <a:solidFill>
                <a:schemeClr val="dk1"/>
              </a:solidFill>
              <a:latin typeface="Audiowide"/>
              <a:ea typeface="Audiowide"/>
              <a:cs typeface="Audiowide"/>
              <a:sym typeface="Audiowide"/>
            </a:endParaRPr>
          </a:p>
        </p:txBody>
      </p:sp>
      <p:pic>
        <p:nvPicPr>
          <p:cNvPr id="216" name="Google Shape;216;p3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17" name="Google Shape;217;p31"/>
          <p:cNvSpPr txBox="1"/>
          <p:nvPr/>
        </p:nvSpPr>
        <p:spPr>
          <a:xfrm>
            <a:off x="4494950" y="3119675"/>
            <a:ext cx="2706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Assistant"/>
              <a:buChar char="-"/>
            </a:pPr>
            <a:r>
              <a:rPr lang="en" sz="2100">
                <a:latin typeface="Assistant"/>
                <a:ea typeface="Assistant"/>
                <a:cs typeface="Assistant"/>
                <a:sym typeface="Assistant"/>
              </a:rPr>
              <a:t>Ramya M</a:t>
            </a:r>
            <a:endParaRPr sz="2100">
              <a:latin typeface="Assistant"/>
              <a:ea typeface="Assistant"/>
              <a:cs typeface="Assistant"/>
              <a:sym typeface="Assistant"/>
            </a:endParaRPr>
          </a:p>
        </p:txBody>
      </p:sp>
      <p:pic>
        <p:nvPicPr>
          <p:cNvPr id="218" name="Google Shape;218;p31"/>
          <p:cNvPicPr preferRelativeResize="0"/>
          <p:nvPr/>
        </p:nvPicPr>
        <p:blipFill>
          <a:blip r:embed="rId4">
            <a:alphaModFix/>
          </a:blip>
          <a:stretch>
            <a:fillRect/>
          </a:stretch>
        </p:blipFill>
        <p:spPr>
          <a:xfrm>
            <a:off x="6438003" y="0"/>
            <a:ext cx="2706000" cy="1826553"/>
          </a:xfrm>
          <a:prstGeom prst="rect">
            <a:avLst/>
          </a:prstGeom>
          <a:noFill/>
          <a:ln>
            <a:noFill/>
          </a:ln>
        </p:spPr>
      </p:pic>
      <p:pic>
        <p:nvPicPr>
          <p:cNvPr id="219" name="Google Shape;219;p31"/>
          <p:cNvPicPr preferRelativeResize="0"/>
          <p:nvPr/>
        </p:nvPicPr>
        <p:blipFill>
          <a:blip r:embed="rId5">
            <a:alphaModFix/>
          </a:blip>
          <a:stretch>
            <a:fillRect/>
          </a:stretch>
        </p:blipFill>
        <p:spPr>
          <a:xfrm>
            <a:off x="6518825" y="2889125"/>
            <a:ext cx="2625300" cy="20868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2" name="Shape 302"/>
        <p:cNvGrpSpPr/>
        <p:nvPr/>
      </p:nvGrpSpPr>
      <p:grpSpPr>
        <a:xfrm>
          <a:off x="0" y="0"/>
          <a:ext cx="0" cy="0"/>
          <a:chOff x="0" y="0"/>
          <a:chExt cx="0" cy="0"/>
        </a:xfrm>
      </p:grpSpPr>
      <p:pic>
        <p:nvPicPr>
          <p:cNvPr id="303" name="Google Shape;303;p40"/>
          <p:cNvPicPr preferRelativeResize="0"/>
          <p:nvPr/>
        </p:nvPicPr>
        <p:blipFill>
          <a:blip r:embed="rId3">
            <a:alphaModFix/>
          </a:blip>
          <a:stretch>
            <a:fillRect/>
          </a:stretch>
        </p:blipFill>
        <p:spPr>
          <a:xfrm>
            <a:off x="110375" y="4402628"/>
            <a:ext cx="1384785" cy="573397"/>
          </a:xfrm>
          <a:prstGeom prst="rect">
            <a:avLst/>
          </a:prstGeom>
          <a:noFill/>
          <a:ln>
            <a:noFill/>
          </a:ln>
        </p:spPr>
      </p:pic>
      <p:sp>
        <p:nvSpPr>
          <p:cNvPr id="304" name="Google Shape;304;p40"/>
          <p:cNvSpPr txBox="1"/>
          <p:nvPr/>
        </p:nvSpPr>
        <p:spPr>
          <a:xfrm>
            <a:off x="908775" y="516325"/>
            <a:ext cx="7522200" cy="6312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2900">
                <a:solidFill>
                  <a:schemeClr val="accent6"/>
                </a:solidFill>
                <a:latin typeface="Audiowide"/>
                <a:ea typeface="Audiowide"/>
                <a:cs typeface="Audiowide"/>
                <a:sym typeface="Audiowide"/>
              </a:rPr>
              <a:t>Merkle Tree</a:t>
            </a:r>
            <a:r>
              <a:rPr b="1" lang="en" sz="2900">
                <a:solidFill>
                  <a:schemeClr val="accent6"/>
                </a:solidFill>
                <a:latin typeface="Audiowide"/>
                <a:ea typeface="Audiowide"/>
                <a:cs typeface="Audiowide"/>
                <a:sym typeface="Audiowide"/>
              </a:rPr>
              <a:t> </a:t>
            </a:r>
            <a:endParaRPr sz="2700">
              <a:solidFill>
                <a:schemeClr val="accent6"/>
              </a:solidFill>
              <a:latin typeface="Audiowide"/>
              <a:ea typeface="Audiowide"/>
              <a:cs typeface="Audiowide"/>
              <a:sym typeface="Audiowide"/>
            </a:endParaRPr>
          </a:p>
        </p:txBody>
      </p:sp>
      <p:sp>
        <p:nvSpPr>
          <p:cNvPr id="305" name="Google Shape;305;p40"/>
          <p:cNvSpPr/>
          <p:nvPr/>
        </p:nvSpPr>
        <p:spPr>
          <a:xfrm>
            <a:off x="4381075" y="1308250"/>
            <a:ext cx="13848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Root</a:t>
            </a:r>
            <a:endParaRPr/>
          </a:p>
          <a:p>
            <a:pPr indent="0" lvl="0" marL="0" rtl="0" algn="ctr">
              <a:spcBef>
                <a:spcPts val="0"/>
              </a:spcBef>
              <a:spcAft>
                <a:spcPts val="0"/>
              </a:spcAft>
              <a:buNone/>
            </a:pPr>
            <a:r>
              <a:rPr lang="en"/>
              <a:t>(H1H2H3H4)</a:t>
            </a:r>
            <a:endParaRPr/>
          </a:p>
        </p:txBody>
      </p:sp>
      <p:sp>
        <p:nvSpPr>
          <p:cNvPr id="306" name="Google Shape;306;p40"/>
          <p:cNvSpPr txBox="1"/>
          <p:nvPr/>
        </p:nvSpPr>
        <p:spPr>
          <a:xfrm>
            <a:off x="2749111" y="2847764"/>
            <a:ext cx="14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7" name="Google Shape;307;p40"/>
          <p:cNvSpPr/>
          <p:nvPr/>
        </p:nvSpPr>
        <p:spPr>
          <a:xfrm>
            <a:off x="6471829" y="2938544"/>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Branch node</a:t>
            </a:r>
            <a:endParaRPr/>
          </a:p>
          <a:p>
            <a:pPr indent="0" lvl="0" marL="0" rtl="0" algn="ctr">
              <a:spcBef>
                <a:spcPts val="0"/>
              </a:spcBef>
              <a:spcAft>
                <a:spcPts val="0"/>
              </a:spcAft>
              <a:buNone/>
            </a:pPr>
            <a:r>
              <a:rPr lang="en"/>
              <a:t>(H3H4)</a:t>
            </a:r>
            <a:endParaRPr/>
          </a:p>
          <a:p>
            <a:pPr indent="0" lvl="0" marL="0" rtl="0" algn="ctr">
              <a:spcBef>
                <a:spcPts val="0"/>
              </a:spcBef>
              <a:spcAft>
                <a:spcPts val="0"/>
              </a:spcAft>
              <a:buNone/>
            </a:pPr>
            <a:r>
              <a:t/>
            </a:r>
            <a:endParaRPr/>
          </a:p>
        </p:txBody>
      </p:sp>
      <p:sp>
        <p:nvSpPr>
          <p:cNvPr id="308" name="Google Shape;308;p40"/>
          <p:cNvSpPr/>
          <p:nvPr/>
        </p:nvSpPr>
        <p:spPr>
          <a:xfrm>
            <a:off x="2546074" y="2938544"/>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Branch node</a:t>
            </a:r>
            <a:endParaRPr/>
          </a:p>
          <a:p>
            <a:pPr indent="0" lvl="0" marL="0" rtl="0" algn="ctr">
              <a:spcBef>
                <a:spcPts val="0"/>
              </a:spcBef>
              <a:spcAft>
                <a:spcPts val="0"/>
              </a:spcAft>
              <a:buNone/>
            </a:pPr>
            <a:r>
              <a:rPr lang="en"/>
              <a:t>(H1H2)</a:t>
            </a:r>
            <a:endParaRPr/>
          </a:p>
        </p:txBody>
      </p:sp>
      <p:sp>
        <p:nvSpPr>
          <p:cNvPr id="309" name="Google Shape;309;p40"/>
          <p:cNvSpPr/>
          <p:nvPr/>
        </p:nvSpPr>
        <p:spPr>
          <a:xfrm>
            <a:off x="1605953" y="4096355"/>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Leaf node</a:t>
            </a:r>
            <a:endParaRPr/>
          </a:p>
          <a:p>
            <a:pPr indent="0" lvl="0" marL="0" rtl="0" algn="ctr">
              <a:spcBef>
                <a:spcPts val="0"/>
              </a:spcBef>
              <a:spcAft>
                <a:spcPts val="0"/>
              </a:spcAft>
              <a:buNone/>
            </a:pPr>
            <a:r>
              <a:rPr lang="en"/>
              <a:t>(H 1)	</a:t>
            </a:r>
            <a:endParaRPr/>
          </a:p>
        </p:txBody>
      </p:sp>
      <p:sp>
        <p:nvSpPr>
          <p:cNvPr id="310" name="Google Shape;310;p40"/>
          <p:cNvSpPr/>
          <p:nvPr/>
        </p:nvSpPr>
        <p:spPr>
          <a:xfrm>
            <a:off x="3689021" y="4096355"/>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Leaf node</a:t>
            </a:r>
            <a:endParaRPr/>
          </a:p>
          <a:p>
            <a:pPr indent="0" lvl="0" marL="0" rtl="0" algn="l">
              <a:spcBef>
                <a:spcPts val="0"/>
              </a:spcBef>
              <a:spcAft>
                <a:spcPts val="0"/>
              </a:spcAft>
              <a:buNone/>
            </a:pPr>
            <a:r>
              <a:rPr lang="en"/>
              <a:t>     (H 2)		</a:t>
            </a:r>
            <a:endParaRPr/>
          </a:p>
        </p:txBody>
      </p:sp>
      <p:sp>
        <p:nvSpPr>
          <p:cNvPr id="311" name="Google Shape;311;p40"/>
          <p:cNvSpPr/>
          <p:nvPr/>
        </p:nvSpPr>
        <p:spPr>
          <a:xfrm>
            <a:off x="5405806" y="4096355"/>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Leaf node</a:t>
            </a:r>
            <a:endParaRPr/>
          </a:p>
          <a:p>
            <a:pPr indent="0" lvl="0" marL="0" rtl="0" algn="l">
              <a:spcBef>
                <a:spcPts val="0"/>
              </a:spcBef>
              <a:spcAft>
                <a:spcPts val="0"/>
              </a:spcAft>
              <a:buNone/>
            </a:pPr>
            <a:r>
              <a:rPr lang="en"/>
              <a:t>     (H 3)		</a:t>
            </a:r>
            <a:endParaRPr/>
          </a:p>
        </p:txBody>
      </p:sp>
      <p:sp>
        <p:nvSpPr>
          <p:cNvPr id="312" name="Google Shape;312;p40"/>
          <p:cNvSpPr/>
          <p:nvPr/>
        </p:nvSpPr>
        <p:spPr>
          <a:xfrm>
            <a:off x="7581261" y="4096355"/>
            <a:ext cx="1263300" cy="594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Leaf node	</a:t>
            </a:r>
            <a:endParaRPr/>
          </a:p>
          <a:p>
            <a:pPr indent="0" lvl="0" marL="0" rtl="0" algn="ctr">
              <a:spcBef>
                <a:spcPts val="0"/>
              </a:spcBef>
              <a:spcAft>
                <a:spcPts val="0"/>
              </a:spcAft>
              <a:buNone/>
            </a:pPr>
            <a:r>
              <a:rPr lang="en"/>
              <a:t>(H 4)	</a:t>
            </a:r>
            <a:endParaRPr/>
          </a:p>
        </p:txBody>
      </p:sp>
      <p:cxnSp>
        <p:nvCxnSpPr>
          <p:cNvPr id="313" name="Google Shape;313;p40"/>
          <p:cNvCxnSpPr>
            <a:stCxn id="305" idx="2"/>
            <a:endCxn id="307" idx="0"/>
          </p:cNvCxnSpPr>
          <p:nvPr/>
        </p:nvCxnSpPr>
        <p:spPr>
          <a:xfrm flipH="1" rot="-5400000">
            <a:off x="5570425" y="1405300"/>
            <a:ext cx="1036200" cy="2030100"/>
          </a:xfrm>
          <a:prstGeom prst="bentConnector3">
            <a:avLst>
              <a:gd fmla="val 50005" name="adj1"/>
            </a:avLst>
          </a:prstGeom>
          <a:noFill/>
          <a:ln cap="flat" cmpd="sng" w="9525">
            <a:solidFill>
              <a:srgbClr val="000000"/>
            </a:solidFill>
            <a:prstDash val="solid"/>
            <a:round/>
            <a:headEnd len="med" w="med" type="none"/>
            <a:tailEnd len="med" w="med" type="none"/>
          </a:ln>
        </p:spPr>
      </p:cxnSp>
      <p:cxnSp>
        <p:nvCxnSpPr>
          <p:cNvPr id="314" name="Google Shape;314;p40"/>
          <p:cNvCxnSpPr>
            <a:endCxn id="308" idx="0"/>
          </p:cNvCxnSpPr>
          <p:nvPr/>
        </p:nvCxnSpPr>
        <p:spPr>
          <a:xfrm flipH="1">
            <a:off x="3177724" y="2437544"/>
            <a:ext cx="1932000" cy="501000"/>
          </a:xfrm>
          <a:prstGeom prst="bentConnector2">
            <a:avLst/>
          </a:prstGeom>
          <a:noFill/>
          <a:ln cap="flat" cmpd="sng" w="9525">
            <a:solidFill>
              <a:srgbClr val="000000"/>
            </a:solidFill>
            <a:prstDash val="solid"/>
            <a:round/>
            <a:headEnd len="med" w="med" type="none"/>
            <a:tailEnd len="med" w="med" type="none"/>
          </a:ln>
        </p:spPr>
      </p:cxnSp>
      <p:cxnSp>
        <p:nvCxnSpPr>
          <p:cNvPr id="315" name="Google Shape;315;p40"/>
          <p:cNvCxnSpPr>
            <a:stCxn id="308" idx="2"/>
            <a:endCxn id="310" idx="0"/>
          </p:cNvCxnSpPr>
          <p:nvPr/>
        </p:nvCxnSpPr>
        <p:spPr>
          <a:xfrm flipH="1" rot="-5400000">
            <a:off x="3467374" y="3242894"/>
            <a:ext cx="563700" cy="1143000"/>
          </a:xfrm>
          <a:prstGeom prst="bentConnector3">
            <a:avLst>
              <a:gd fmla="val 50007" name="adj1"/>
            </a:avLst>
          </a:prstGeom>
          <a:noFill/>
          <a:ln cap="flat" cmpd="sng" w="9525">
            <a:solidFill>
              <a:srgbClr val="000000"/>
            </a:solidFill>
            <a:prstDash val="solid"/>
            <a:round/>
            <a:headEnd len="med" w="med" type="none"/>
            <a:tailEnd len="med" w="med" type="none"/>
          </a:ln>
        </p:spPr>
      </p:cxnSp>
      <p:cxnSp>
        <p:nvCxnSpPr>
          <p:cNvPr id="316" name="Google Shape;316;p40"/>
          <p:cNvCxnSpPr>
            <a:endCxn id="309" idx="0"/>
          </p:cNvCxnSpPr>
          <p:nvPr/>
        </p:nvCxnSpPr>
        <p:spPr>
          <a:xfrm flipH="1">
            <a:off x="2237603" y="3805355"/>
            <a:ext cx="947700" cy="291000"/>
          </a:xfrm>
          <a:prstGeom prst="bentConnector2">
            <a:avLst/>
          </a:prstGeom>
          <a:noFill/>
          <a:ln cap="flat" cmpd="sng" w="9525">
            <a:solidFill>
              <a:srgbClr val="000000"/>
            </a:solidFill>
            <a:prstDash val="solid"/>
            <a:round/>
            <a:headEnd len="med" w="med" type="none"/>
            <a:tailEnd len="med" w="med" type="none"/>
          </a:ln>
        </p:spPr>
      </p:cxnSp>
      <p:cxnSp>
        <p:nvCxnSpPr>
          <p:cNvPr id="317" name="Google Shape;317;p40"/>
          <p:cNvCxnSpPr>
            <a:endCxn id="312" idx="0"/>
          </p:cNvCxnSpPr>
          <p:nvPr/>
        </p:nvCxnSpPr>
        <p:spPr>
          <a:xfrm>
            <a:off x="7122411" y="3720455"/>
            <a:ext cx="1090500" cy="375900"/>
          </a:xfrm>
          <a:prstGeom prst="bentConnector2">
            <a:avLst/>
          </a:prstGeom>
          <a:noFill/>
          <a:ln cap="flat" cmpd="sng" w="9525">
            <a:solidFill>
              <a:srgbClr val="000000"/>
            </a:solidFill>
            <a:prstDash val="solid"/>
            <a:round/>
            <a:headEnd len="med" w="med" type="none"/>
            <a:tailEnd len="med" w="med" type="none"/>
          </a:ln>
        </p:spPr>
      </p:cxnSp>
      <p:cxnSp>
        <p:nvCxnSpPr>
          <p:cNvPr id="318" name="Google Shape;318;p40"/>
          <p:cNvCxnSpPr>
            <a:endCxn id="311" idx="0"/>
          </p:cNvCxnSpPr>
          <p:nvPr/>
        </p:nvCxnSpPr>
        <p:spPr>
          <a:xfrm flipH="1">
            <a:off x="6037456" y="3720455"/>
            <a:ext cx="1100100" cy="375900"/>
          </a:xfrm>
          <a:prstGeom prst="bentConnector2">
            <a:avLst/>
          </a:prstGeom>
          <a:noFill/>
          <a:ln cap="flat" cmpd="sng" w="9525">
            <a:solidFill>
              <a:srgbClr val="000000"/>
            </a:solidFill>
            <a:prstDash val="solid"/>
            <a:round/>
            <a:headEnd len="med" w="med" type="none"/>
            <a:tailEnd len="med" w="med" type="none"/>
          </a:ln>
        </p:spPr>
      </p:cxnSp>
      <p:cxnSp>
        <p:nvCxnSpPr>
          <p:cNvPr id="319" name="Google Shape;319;p40"/>
          <p:cNvCxnSpPr>
            <a:stCxn id="307" idx="2"/>
            <a:endCxn id="307" idx="2"/>
          </p:cNvCxnSpPr>
          <p:nvPr/>
        </p:nvCxnSpPr>
        <p:spPr>
          <a:xfrm>
            <a:off x="7103479" y="3532544"/>
            <a:ext cx="0" cy="0"/>
          </a:xfrm>
          <a:prstGeom prst="straightConnector1">
            <a:avLst/>
          </a:prstGeom>
          <a:noFill/>
          <a:ln cap="flat" cmpd="sng" w="9525">
            <a:solidFill>
              <a:srgbClr val="000000"/>
            </a:solidFill>
            <a:prstDash val="solid"/>
            <a:round/>
            <a:headEnd len="med" w="med" type="none"/>
            <a:tailEnd len="med" w="med" type="none"/>
          </a:ln>
        </p:spPr>
      </p:cxnSp>
      <p:cxnSp>
        <p:nvCxnSpPr>
          <p:cNvPr id="320" name="Google Shape;320;p40"/>
          <p:cNvCxnSpPr>
            <a:endCxn id="307" idx="2"/>
          </p:cNvCxnSpPr>
          <p:nvPr/>
        </p:nvCxnSpPr>
        <p:spPr>
          <a:xfrm rot="10800000">
            <a:off x="7103479" y="3532544"/>
            <a:ext cx="7500" cy="200100"/>
          </a:xfrm>
          <a:prstGeom prst="straightConnector1">
            <a:avLst/>
          </a:prstGeom>
          <a:noFill/>
          <a:ln cap="flat" cmpd="sng" w="9525">
            <a:solidFill>
              <a:srgbClr val="000000"/>
            </a:solidFill>
            <a:prstDash val="solid"/>
            <a:round/>
            <a:headEnd len="med" w="med" type="none"/>
            <a:tailEnd len="med" w="med" type="none"/>
          </a:ln>
        </p:spPr>
      </p:cxnSp>
      <p:sp>
        <p:nvSpPr>
          <p:cNvPr id="321" name="Google Shape;321;p40"/>
          <p:cNvSpPr txBox="1"/>
          <p:nvPr/>
        </p:nvSpPr>
        <p:spPr>
          <a:xfrm>
            <a:off x="6088256" y="1368839"/>
            <a:ext cx="18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5" name="Shape 325"/>
        <p:cNvGrpSpPr/>
        <p:nvPr/>
      </p:nvGrpSpPr>
      <p:grpSpPr>
        <a:xfrm>
          <a:off x="0" y="0"/>
          <a:ext cx="0" cy="0"/>
          <a:chOff x="0" y="0"/>
          <a:chExt cx="0" cy="0"/>
        </a:xfrm>
      </p:grpSpPr>
      <p:pic>
        <p:nvPicPr>
          <p:cNvPr id="326" name="Google Shape;326;p4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327" name="Google Shape;327;p41"/>
          <p:cNvSpPr txBox="1"/>
          <p:nvPr/>
        </p:nvSpPr>
        <p:spPr>
          <a:xfrm>
            <a:off x="908775" y="516325"/>
            <a:ext cx="7522200" cy="6312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2900">
                <a:solidFill>
                  <a:schemeClr val="accent6"/>
                </a:solidFill>
                <a:latin typeface="Audiowide"/>
                <a:ea typeface="Audiowide"/>
                <a:cs typeface="Audiowide"/>
                <a:sym typeface="Audiowide"/>
              </a:rPr>
              <a:t>Applications</a:t>
            </a:r>
            <a:endParaRPr sz="2700">
              <a:solidFill>
                <a:schemeClr val="accent6"/>
              </a:solidFill>
              <a:latin typeface="Audiowide"/>
              <a:ea typeface="Audiowide"/>
              <a:cs typeface="Audiowide"/>
              <a:sym typeface="Audiowide"/>
            </a:endParaRPr>
          </a:p>
        </p:txBody>
      </p:sp>
      <p:pic>
        <p:nvPicPr>
          <p:cNvPr id="328" name="Google Shape;328;p41"/>
          <p:cNvPicPr preferRelativeResize="0"/>
          <p:nvPr/>
        </p:nvPicPr>
        <p:blipFill>
          <a:blip r:embed="rId4">
            <a:alphaModFix/>
          </a:blip>
          <a:stretch>
            <a:fillRect/>
          </a:stretch>
        </p:blipFill>
        <p:spPr>
          <a:xfrm>
            <a:off x="1527186" y="1299925"/>
            <a:ext cx="7464415" cy="35370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2" name="Shape 332"/>
        <p:cNvGrpSpPr/>
        <p:nvPr/>
      </p:nvGrpSpPr>
      <p:grpSpPr>
        <a:xfrm>
          <a:off x="0" y="0"/>
          <a:ext cx="0" cy="0"/>
          <a:chOff x="0" y="0"/>
          <a:chExt cx="0" cy="0"/>
        </a:xfrm>
      </p:grpSpPr>
      <p:pic>
        <p:nvPicPr>
          <p:cNvPr id="333" name="Google Shape;333;p42"/>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334" name="Google Shape;334;p42"/>
          <p:cNvSpPr txBox="1"/>
          <p:nvPr/>
        </p:nvSpPr>
        <p:spPr>
          <a:xfrm>
            <a:off x="908775" y="516325"/>
            <a:ext cx="7522200" cy="6003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t/>
            </a:r>
            <a:endParaRPr sz="2700">
              <a:solidFill>
                <a:schemeClr val="accent6"/>
              </a:solidFill>
              <a:latin typeface="Audiowide"/>
              <a:ea typeface="Audiowide"/>
              <a:cs typeface="Audiowide"/>
              <a:sym typeface="Audiowide"/>
            </a:endParaRPr>
          </a:p>
        </p:txBody>
      </p:sp>
      <p:pic>
        <p:nvPicPr>
          <p:cNvPr id="335" name="Google Shape;335;p42"/>
          <p:cNvPicPr preferRelativeResize="0"/>
          <p:nvPr/>
        </p:nvPicPr>
        <p:blipFill>
          <a:blip r:embed="rId4">
            <a:alphaModFix/>
          </a:blip>
          <a:stretch>
            <a:fillRect/>
          </a:stretch>
        </p:blipFill>
        <p:spPr>
          <a:xfrm>
            <a:off x="770061" y="823650"/>
            <a:ext cx="7464413" cy="3496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9" name="Shape 339"/>
        <p:cNvGrpSpPr/>
        <p:nvPr/>
      </p:nvGrpSpPr>
      <p:grpSpPr>
        <a:xfrm>
          <a:off x="0" y="0"/>
          <a:ext cx="0" cy="0"/>
          <a:chOff x="0" y="0"/>
          <a:chExt cx="0" cy="0"/>
        </a:xfrm>
      </p:grpSpPr>
      <p:sp>
        <p:nvSpPr>
          <p:cNvPr id="340" name="Google Shape;340;p43"/>
          <p:cNvSpPr/>
          <p:nvPr/>
        </p:nvSpPr>
        <p:spPr>
          <a:xfrm>
            <a:off x="713100" y="3754950"/>
            <a:ext cx="4061100" cy="3723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cxnSp>
        <p:nvCxnSpPr>
          <p:cNvPr id="341" name="Google Shape;341;p43"/>
          <p:cNvCxnSpPr/>
          <p:nvPr/>
        </p:nvCxnSpPr>
        <p:spPr>
          <a:xfrm>
            <a:off x="713100" y="3539910"/>
            <a:ext cx="4061100" cy="0"/>
          </a:xfrm>
          <a:prstGeom prst="straightConnector1">
            <a:avLst/>
          </a:prstGeom>
          <a:noFill/>
          <a:ln cap="flat" cmpd="sng" w="19050">
            <a:solidFill>
              <a:schemeClr val="lt1"/>
            </a:solidFill>
            <a:prstDash val="solid"/>
            <a:round/>
            <a:headEnd len="med" w="med" type="none"/>
            <a:tailEnd len="med" w="med" type="none"/>
          </a:ln>
        </p:spPr>
      </p:cxnSp>
      <p:sp>
        <p:nvSpPr>
          <p:cNvPr id="342" name="Google Shape;342;p43"/>
          <p:cNvSpPr txBox="1"/>
          <p:nvPr>
            <p:ph type="ctrTitle"/>
          </p:nvPr>
        </p:nvSpPr>
        <p:spPr>
          <a:xfrm>
            <a:off x="0" y="1352850"/>
            <a:ext cx="6737700" cy="24378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5100">
                <a:solidFill>
                  <a:schemeClr val="dk1"/>
                </a:solidFill>
                <a:latin typeface="Audiowide"/>
                <a:ea typeface="Audiowide"/>
                <a:cs typeface="Audiowide"/>
                <a:sym typeface="Audiowide"/>
              </a:rPr>
              <a:t>Intro to Post Quantum Cryptography</a:t>
            </a:r>
            <a:endParaRPr sz="3500">
              <a:solidFill>
                <a:schemeClr val="dk1"/>
              </a:solidFill>
              <a:latin typeface="Audiowide"/>
              <a:ea typeface="Audiowide"/>
              <a:cs typeface="Audiowide"/>
              <a:sym typeface="Audiowide"/>
            </a:endParaRPr>
          </a:p>
          <a:p>
            <a:pPr indent="0" lvl="0" marL="0" rtl="0" algn="l">
              <a:spcBef>
                <a:spcPts val="0"/>
              </a:spcBef>
              <a:spcAft>
                <a:spcPts val="0"/>
              </a:spcAft>
              <a:buNone/>
            </a:pPr>
            <a:r>
              <a:t/>
            </a:r>
            <a:endParaRPr sz="6000">
              <a:solidFill>
                <a:schemeClr val="dk1"/>
              </a:solidFill>
            </a:endParaRPr>
          </a:p>
        </p:txBody>
      </p:sp>
      <p:grpSp>
        <p:nvGrpSpPr>
          <p:cNvPr id="343" name="Google Shape;343;p43"/>
          <p:cNvGrpSpPr/>
          <p:nvPr/>
        </p:nvGrpSpPr>
        <p:grpSpPr>
          <a:xfrm flipH="1">
            <a:off x="6012774" y="1122228"/>
            <a:ext cx="3223337" cy="4021289"/>
            <a:chOff x="4523982" y="824638"/>
            <a:chExt cx="4046876" cy="4318858"/>
          </a:xfrm>
        </p:grpSpPr>
        <p:sp>
          <p:nvSpPr>
            <p:cNvPr id="344" name="Google Shape;344;p43"/>
            <p:cNvSpPr/>
            <p:nvPr/>
          </p:nvSpPr>
          <p:spPr>
            <a:xfrm flipH="1" rot="-1013820">
              <a:off x="7267339" y="2495572"/>
              <a:ext cx="118829" cy="137513"/>
            </a:xfrm>
            <a:custGeom>
              <a:rect b="b" l="l" r="r" t="t"/>
              <a:pathLst>
                <a:path extrusionOk="0" h="736" w="636">
                  <a:moveTo>
                    <a:pt x="290" y="1"/>
                  </a:moveTo>
                  <a:lnTo>
                    <a:pt x="1" y="591"/>
                  </a:lnTo>
                  <a:lnTo>
                    <a:pt x="235" y="736"/>
                  </a:lnTo>
                  <a:lnTo>
                    <a:pt x="636" y="134"/>
                  </a:lnTo>
                  <a:cubicBezTo>
                    <a:pt x="636" y="134"/>
                    <a:pt x="580" y="1"/>
                    <a:pt x="290"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45" name="Google Shape;345;p43"/>
            <p:cNvSpPr/>
            <p:nvPr/>
          </p:nvSpPr>
          <p:spPr>
            <a:xfrm flipH="1" rot="-1013820">
              <a:off x="7078965" y="2668303"/>
              <a:ext cx="116587" cy="127050"/>
            </a:xfrm>
            <a:custGeom>
              <a:rect b="b" l="l" r="r" t="t"/>
              <a:pathLst>
                <a:path extrusionOk="0" h="680" w="624">
                  <a:moveTo>
                    <a:pt x="334" y="0"/>
                  </a:moveTo>
                  <a:lnTo>
                    <a:pt x="0" y="546"/>
                  </a:lnTo>
                  <a:lnTo>
                    <a:pt x="156" y="680"/>
                  </a:lnTo>
                  <a:lnTo>
                    <a:pt x="624" y="145"/>
                  </a:lnTo>
                  <a:cubicBezTo>
                    <a:pt x="535" y="22"/>
                    <a:pt x="334" y="0"/>
                    <a:pt x="334" y="0"/>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46" name="Google Shape;346;p43"/>
            <p:cNvSpPr/>
            <p:nvPr/>
          </p:nvSpPr>
          <p:spPr>
            <a:xfrm flipH="1" rot="-1013820">
              <a:off x="6804389" y="2851239"/>
              <a:ext cx="129105" cy="200104"/>
            </a:xfrm>
            <a:custGeom>
              <a:rect b="b" l="l" r="r" t="t"/>
              <a:pathLst>
                <a:path extrusionOk="0" h="1071" w="691">
                  <a:moveTo>
                    <a:pt x="403" y="0"/>
                  </a:moveTo>
                  <a:cubicBezTo>
                    <a:pt x="388" y="0"/>
                    <a:pt x="379" y="2"/>
                    <a:pt x="379" y="2"/>
                  </a:cubicBezTo>
                  <a:lnTo>
                    <a:pt x="0" y="960"/>
                  </a:lnTo>
                  <a:lnTo>
                    <a:pt x="312" y="1071"/>
                  </a:lnTo>
                  <a:lnTo>
                    <a:pt x="691" y="135"/>
                  </a:lnTo>
                  <a:cubicBezTo>
                    <a:pt x="587" y="14"/>
                    <a:pt x="456" y="0"/>
                    <a:pt x="403" y="0"/>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47" name="Google Shape;347;p43"/>
            <p:cNvSpPr/>
            <p:nvPr/>
          </p:nvSpPr>
          <p:spPr>
            <a:xfrm flipH="1" rot="-1013820">
              <a:off x="6101783" y="2940292"/>
              <a:ext cx="836850" cy="403945"/>
            </a:xfrm>
            <a:custGeom>
              <a:rect b="b" l="l" r="r" t="t"/>
              <a:pathLst>
                <a:path extrusionOk="0" h="2162" w="4479">
                  <a:moveTo>
                    <a:pt x="2563" y="446"/>
                  </a:moveTo>
                  <a:cubicBezTo>
                    <a:pt x="2563" y="446"/>
                    <a:pt x="769" y="0"/>
                    <a:pt x="435" y="178"/>
                  </a:cubicBezTo>
                  <a:cubicBezTo>
                    <a:pt x="435" y="178"/>
                    <a:pt x="1" y="1136"/>
                    <a:pt x="23" y="1147"/>
                  </a:cubicBezTo>
                  <a:cubicBezTo>
                    <a:pt x="45" y="1159"/>
                    <a:pt x="1326" y="2161"/>
                    <a:pt x="2897" y="1381"/>
                  </a:cubicBezTo>
                  <a:cubicBezTo>
                    <a:pt x="4478" y="591"/>
                    <a:pt x="2663" y="468"/>
                    <a:pt x="2563" y="446"/>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48" name="Google Shape;348;p43"/>
            <p:cNvSpPr/>
            <p:nvPr/>
          </p:nvSpPr>
          <p:spPr>
            <a:xfrm flipH="1" rot="-1013820">
              <a:off x="6825790" y="2722235"/>
              <a:ext cx="374985" cy="277082"/>
            </a:xfrm>
            <a:custGeom>
              <a:rect b="b" l="l" r="r" t="t"/>
              <a:pathLst>
                <a:path extrusionOk="0" h="1483" w="2007">
                  <a:moveTo>
                    <a:pt x="391" y="1"/>
                  </a:moveTo>
                  <a:cubicBezTo>
                    <a:pt x="391" y="1"/>
                    <a:pt x="1694" y="224"/>
                    <a:pt x="2006" y="447"/>
                  </a:cubicBezTo>
                  <a:cubicBezTo>
                    <a:pt x="2006" y="447"/>
                    <a:pt x="1638" y="1338"/>
                    <a:pt x="1538" y="1405"/>
                  </a:cubicBezTo>
                  <a:cubicBezTo>
                    <a:pt x="1438" y="1482"/>
                    <a:pt x="23" y="859"/>
                    <a:pt x="1" y="636"/>
                  </a:cubicBezTo>
                  <a:cubicBezTo>
                    <a:pt x="1" y="502"/>
                    <a:pt x="391" y="1"/>
                    <a:pt x="391" y="1"/>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49" name="Google Shape;349;p43"/>
            <p:cNvSpPr/>
            <p:nvPr/>
          </p:nvSpPr>
          <p:spPr>
            <a:xfrm flipH="1" rot="-1013820">
              <a:off x="7102930" y="2542199"/>
              <a:ext cx="264377" cy="200104"/>
            </a:xfrm>
            <a:custGeom>
              <a:rect b="b" l="l" r="r" t="t"/>
              <a:pathLst>
                <a:path extrusionOk="0" h="1071" w="1415">
                  <a:moveTo>
                    <a:pt x="1415" y="491"/>
                  </a:moveTo>
                  <a:cubicBezTo>
                    <a:pt x="1415" y="491"/>
                    <a:pt x="1014" y="112"/>
                    <a:pt x="390" y="1"/>
                  </a:cubicBezTo>
                  <a:cubicBezTo>
                    <a:pt x="390" y="1"/>
                    <a:pt x="56" y="402"/>
                    <a:pt x="0" y="625"/>
                  </a:cubicBezTo>
                  <a:cubicBezTo>
                    <a:pt x="0" y="625"/>
                    <a:pt x="535" y="1003"/>
                    <a:pt x="1058" y="1070"/>
                  </a:cubicBezTo>
                  <a:cubicBezTo>
                    <a:pt x="1058" y="1070"/>
                    <a:pt x="1304" y="825"/>
                    <a:pt x="1415" y="491"/>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0" name="Google Shape;350;p43"/>
            <p:cNvSpPr/>
            <p:nvPr/>
          </p:nvSpPr>
          <p:spPr>
            <a:xfrm flipH="1" rot="-1013820">
              <a:off x="7279826" y="2264520"/>
              <a:ext cx="449720" cy="289413"/>
            </a:xfrm>
            <a:custGeom>
              <a:rect b="b" l="l" r="r" t="t"/>
              <a:pathLst>
                <a:path extrusionOk="0" h="1549" w="2407">
                  <a:moveTo>
                    <a:pt x="2395" y="936"/>
                  </a:moveTo>
                  <a:cubicBezTo>
                    <a:pt x="2395" y="936"/>
                    <a:pt x="1315" y="145"/>
                    <a:pt x="658" y="78"/>
                  </a:cubicBezTo>
                  <a:cubicBezTo>
                    <a:pt x="0" y="0"/>
                    <a:pt x="268" y="691"/>
                    <a:pt x="1148" y="1081"/>
                  </a:cubicBezTo>
                  <a:cubicBezTo>
                    <a:pt x="2016" y="1471"/>
                    <a:pt x="1894" y="1482"/>
                    <a:pt x="2094" y="1549"/>
                  </a:cubicBezTo>
                  <a:cubicBezTo>
                    <a:pt x="2094" y="1549"/>
                    <a:pt x="2406" y="1103"/>
                    <a:pt x="2395" y="936"/>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1" name="Google Shape;351;p43"/>
            <p:cNvSpPr/>
            <p:nvPr/>
          </p:nvSpPr>
          <p:spPr>
            <a:xfrm flipH="1" rot="-1013820">
              <a:off x="7510819" y="2421583"/>
              <a:ext cx="141810" cy="195807"/>
            </a:xfrm>
            <a:custGeom>
              <a:rect b="b" l="l" r="r" t="t"/>
              <a:pathLst>
                <a:path extrusionOk="0" h="1048" w="759">
                  <a:moveTo>
                    <a:pt x="524" y="1"/>
                  </a:moveTo>
                  <a:lnTo>
                    <a:pt x="1" y="847"/>
                  </a:lnTo>
                  <a:lnTo>
                    <a:pt x="212" y="1048"/>
                  </a:lnTo>
                  <a:lnTo>
                    <a:pt x="758" y="157"/>
                  </a:lnTo>
                  <a:cubicBezTo>
                    <a:pt x="714" y="23"/>
                    <a:pt x="524" y="1"/>
                    <a:pt x="524"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2" name="Google Shape;352;p43"/>
            <p:cNvSpPr/>
            <p:nvPr/>
          </p:nvSpPr>
          <p:spPr>
            <a:xfrm flipH="1" rot="-1013820">
              <a:off x="7257964" y="2679980"/>
              <a:ext cx="168715" cy="229251"/>
            </a:xfrm>
            <a:custGeom>
              <a:rect b="b" l="l" r="r" t="t"/>
              <a:pathLst>
                <a:path extrusionOk="0" h="1227" w="903">
                  <a:moveTo>
                    <a:pt x="652" y="1"/>
                  </a:moveTo>
                  <a:cubicBezTo>
                    <a:pt x="649" y="1"/>
                    <a:pt x="647" y="1"/>
                    <a:pt x="647" y="1"/>
                  </a:cubicBezTo>
                  <a:lnTo>
                    <a:pt x="1" y="1003"/>
                  </a:lnTo>
                  <a:lnTo>
                    <a:pt x="201" y="1226"/>
                  </a:lnTo>
                  <a:lnTo>
                    <a:pt x="903" y="168"/>
                  </a:lnTo>
                  <a:cubicBezTo>
                    <a:pt x="814" y="9"/>
                    <a:pt x="681" y="1"/>
                    <a:pt x="652"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3" name="Google Shape;353;p43"/>
            <p:cNvSpPr/>
            <p:nvPr/>
          </p:nvSpPr>
          <p:spPr>
            <a:xfrm flipH="1" rot="-1013820">
              <a:off x="7006222" y="2876810"/>
              <a:ext cx="185531" cy="181233"/>
            </a:xfrm>
            <a:custGeom>
              <a:rect b="b" l="l" r="r" t="t"/>
              <a:pathLst>
                <a:path extrusionOk="0" h="970" w="993">
                  <a:moveTo>
                    <a:pt x="770" y="1"/>
                  </a:moveTo>
                  <a:lnTo>
                    <a:pt x="1" y="870"/>
                  </a:lnTo>
                  <a:lnTo>
                    <a:pt x="257" y="970"/>
                  </a:lnTo>
                  <a:lnTo>
                    <a:pt x="992" y="157"/>
                  </a:lnTo>
                  <a:cubicBezTo>
                    <a:pt x="981" y="45"/>
                    <a:pt x="770" y="1"/>
                    <a:pt x="770"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4" name="Google Shape;354;p43"/>
            <p:cNvSpPr/>
            <p:nvPr/>
          </p:nvSpPr>
          <p:spPr>
            <a:xfrm flipH="1" rot="-1013820">
              <a:off x="6685392" y="2949641"/>
              <a:ext cx="491385" cy="283247"/>
            </a:xfrm>
            <a:custGeom>
              <a:rect b="b" l="l" r="r" t="t"/>
              <a:pathLst>
                <a:path extrusionOk="0" h="1516" w="2630">
                  <a:moveTo>
                    <a:pt x="2529" y="903"/>
                  </a:moveTo>
                  <a:cubicBezTo>
                    <a:pt x="2529" y="903"/>
                    <a:pt x="903" y="12"/>
                    <a:pt x="725" y="1"/>
                  </a:cubicBezTo>
                  <a:cubicBezTo>
                    <a:pt x="725" y="1"/>
                    <a:pt x="246" y="491"/>
                    <a:pt x="1" y="847"/>
                  </a:cubicBezTo>
                  <a:cubicBezTo>
                    <a:pt x="1" y="847"/>
                    <a:pt x="2006" y="1516"/>
                    <a:pt x="2050" y="1482"/>
                  </a:cubicBezTo>
                  <a:cubicBezTo>
                    <a:pt x="2095" y="1449"/>
                    <a:pt x="2630" y="1037"/>
                    <a:pt x="2529" y="903"/>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5" name="Google Shape;355;p43"/>
            <p:cNvSpPr/>
            <p:nvPr/>
          </p:nvSpPr>
          <p:spPr>
            <a:xfrm flipH="1" rot="-1013820">
              <a:off x="7016700" y="2738022"/>
              <a:ext cx="389372" cy="268674"/>
            </a:xfrm>
            <a:custGeom>
              <a:rect b="b" l="l" r="r" t="t"/>
              <a:pathLst>
                <a:path extrusionOk="0" h="1438" w="2084">
                  <a:moveTo>
                    <a:pt x="2083" y="558"/>
                  </a:moveTo>
                  <a:cubicBezTo>
                    <a:pt x="2083" y="558"/>
                    <a:pt x="1548" y="201"/>
                    <a:pt x="657" y="1"/>
                  </a:cubicBezTo>
                  <a:cubicBezTo>
                    <a:pt x="657" y="1"/>
                    <a:pt x="189" y="691"/>
                    <a:pt x="0" y="1037"/>
                  </a:cubicBezTo>
                  <a:cubicBezTo>
                    <a:pt x="0" y="1037"/>
                    <a:pt x="668" y="1382"/>
                    <a:pt x="1314" y="1438"/>
                  </a:cubicBezTo>
                  <a:cubicBezTo>
                    <a:pt x="1314" y="1438"/>
                    <a:pt x="1972" y="803"/>
                    <a:pt x="2083" y="558"/>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6" name="Google Shape;356;p43"/>
            <p:cNvSpPr/>
            <p:nvPr/>
          </p:nvSpPr>
          <p:spPr>
            <a:xfrm flipH="1" rot="-1013820">
              <a:off x="7506272" y="2180935"/>
              <a:ext cx="512124" cy="347893"/>
            </a:xfrm>
            <a:custGeom>
              <a:rect b="b" l="l" r="r" t="t"/>
              <a:pathLst>
                <a:path extrusionOk="0" h="1862" w="2741">
                  <a:moveTo>
                    <a:pt x="2741" y="981"/>
                  </a:moveTo>
                  <a:cubicBezTo>
                    <a:pt x="2741" y="981"/>
                    <a:pt x="1048" y="168"/>
                    <a:pt x="691" y="90"/>
                  </a:cubicBezTo>
                  <a:cubicBezTo>
                    <a:pt x="335" y="1"/>
                    <a:pt x="1" y="391"/>
                    <a:pt x="424" y="847"/>
                  </a:cubicBezTo>
                  <a:cubicBezTo>
                    <a:pt x="858" y="1304"/>
                    <a:pt x="2217" y="1861"/>
                    <a:pt x="2217" y="1861"/>
                  </a:cubicBezTo>
                  <a:cubicBezTo>
                    <a:pt x="2217" y="1861"/>
                    <a:pt x="2674" y="1215"/>
                    <a:pt x="2741" y="981"/>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7" name="Google Shape;357;p43"/>
            <p:cNvSpPr/>
            <p:nvPr/>
          </p:nvSpPr>
          <p:spPr>
            <a:xfrm flipH="1" rot="-1013820">
              <a:off x="7261286" y="2484207"/>
              <a:ext cx="395724" cy="351817"/>
            </a:xfrm>
            <a:custGeom>
              <a:rect b="b" l="l" r="r" t="t"/>
              <a:pathLst>
                <a:path extrusionOk="0" h="1883" w="2118">
                  <a:moveTo>
                    <a:pt x="2117" y="847"/>
                  </a:moveTo>
                  <a:cubicBezTo>
                    <a:pt x="2117" y="847"/>
                    <a:pt x="1315" y="156"/>
                    <a:pt x="569" y="0"/>
                  </a:cubicBezTo>
                  <a:cubicBezTo>
                    <a:pt x="569" y="0"/>
                    <a:pt x="246" y="357"/>
                    <a:pt x="1" y="891"/>
                  </a:cubicBezTo>
                  <a:cubicBezTo>
                    <a:pt x="1" y="891"/>
                    <a:pt x="580" y="1370"/>
                    <a:pt x="1460" y="1883"/>
                  </a:cubicBezTo>
                  <a:cubicBezTo>
                    <a:pt x="1460" y="1883"/>
                    <a:pt x="1973" y="1304"/>
                    <a:pt x="2117" y="847"/>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8" name="Google Shape;358;p43"/>
            <p:cNvSpPr/>
            <p:nvPr/>
          </p:nvSpPr>
          <p:spPr>
            <a:xfrm flipH="1" rot="-1013820">
              <a:off x="6839467" y="3142832"/>
              <a:ext cx="351817" cy="244198"/>
            </a:xfrm>
            <a:custGeom>
              <a:rect b="b" l="l" r="r" t="t"/>
              <a:pathLst>
                <a:path extrusionOk="0" h="1307" w="1883">
                  <a:moveTo>
                    <a:pt x="680" y="1"/>
                  </a:moveTo>
                  <a:lnTo>
                    <a:pt x="0" y="992"/>
                  </a:lnTo>
                  <a:cubicBezTo>
                    <a:pt x="0" y="992"/>
                    <a:pt x="234" y="1306"/>
                    <a:pt x="853" y="1306"/>
                  </a:cubicBezTo>
                  <a:cubicBezTo>
                    <a:pt x="924" y="1306"/>
                    <a:pt x="1000" y="1302"/>
                    <a:pt x="1081" y="1293"/>
                  </a:cubicBezTo>
                  <a:cubicBezTo>
                    <a:pt x="1883" y="1204"/>
                    <a:pt x="1326" y="213"/>
                    <a:pt x="1326" y="213"/>
                  </a:cubicBezTo>
                  <a:lnTo>
                    <a:pt x="680" y="1"/>
                  </a:ln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59" name="Google Shape;359;p43"/>
            <p:cNvSpPr/>
            <p:nvPr/>
          </p:nvSpPr>
          <p:spPr>
            <a:xfrm flipH="1" rot="-1013820">
              <a:off x="7713431" y="2468133"/>
              <a:ext cx="162550" cy="201972"/>
            </a:xfrm>
            <a:custGeom>
              <a:rect b="b" l="l" r="r" t="t"/>
              <a:pathLst>
                <a:path extrusionOk="0" h="1081" w="870">
                  <a:moveTo>
                    <a:pt x="557" y="0"/>
                  </a:moveTo>
                  <a:lnTo>
                    <a:pt x="0" y="880"/>
                  </a:lnTo>
                  <a:cubicBezTo>
                    <a:pt x="56" y="1058"/>
                    <a:pt x="246" y="1080"/>
                    <a:pt x="246" y="1080"/>
                  </a:cubicBezTo>
                  <a:lnTo>
                    <a:pt x="869" y="156"/>
                  </a:lnTo>
                  <a:cubicBezTo>
                    <a:pt x="736" y="11"/>
                    <a:pt x="557" y="0"/>
                    <a:pt x="557" y="0"/>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0" name="Google Shape;360;p43"/>
            <p:cNvSpPr/>
            <p:nvPr/>
          </p:nvSpPr>
          <p:spPr>
            <a:xfrm flipH="1" rot="-1013820">
              <a:off x="7400160" y="2821586"/>
              <a:ext cx="162363" cy="181233"/>
            </a:xfrm>
            <a:custGeom>
              <a:rect b="b" l="l" r="r" t="t"/>
              <a:pathLst>
                <a:path extrusionOk="0" h="970" w="869">
                  <a:moveTo>
                    <a:pt x="602" y="1"/>
                  </a:moveTo>
                  <a:lnTo>
                    <a:pt x="0" y="725"/>
                  </a:lnTo>
                  <a:cubicBezTo>
                    <a:pt x="0" y="881"/>
                    <a:pt x="256" y="970"/>
                    <a:pt x="256" y="970"/>
                  </a:cubicBezTo>
                  <a:lnTo>
                    <a:pt x="869" y="190"/>
                  </a:lnTo>
                  <a:cubicBezTo>
                    <a:pt x="824" y="23"/>
                    <a:pt x="602" y="1"/>
                    <a:pt x="602"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1" name="Google Shape;361;p43"/>
            <p:cNvSpPr/>
            <p:nvPr/>
          </p:nvSpPr>
          <p:spPr>
            <a:xfrm flipH="1" rot="-1013820">
              <a:off x="7015657" y="2909589"/>
              <a:ext cx="551734" cy="366390"/>
            </a:xfrm>
            <a:custGeom>
              <a:rect b="b" l="l" r="r" t="t"/>
              <a:pathLst>
                <a:path extrusionOk="0" h="1961" w="2953">
                  <a:moveTo>
                    <a:pt x="2953" y="780"/>
                  </a:moveTo>
                  <a:cubicBezTo>
                    <a:pt x="2953" y="780"/>
                    <a:pt x="1081" y="134"/>
                    <a:pt x="636" y="0"/>
                  </a:cubicBezTo>
                  <a:cubicBezTo>
                    <a:pt x="636" y="0"/>
                    <a:pt x="146" y="557"/>
                    <a:pt x="1" y="813"/>
                  </a:cubicBezTo>
                  <a:cubicBezTo>
                    <a:pt x="1" y="813"/>
                    <a:pt x="1616" y="1961"/>
                    <a:pt x="2206" y="1927"/>
                  </a:cubicBezTo>
                  <a:cubicBezTo>
                    <a:pt x="2797" y="1905"/>
                    <a:pt x="2897" y="1203"/>
                    <a:pt x="2953" y="78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2" name="Google Shape;362;p43"/>
            <p:cNvSpPr/>
            <p:nvPr/>
          </p:nvSpPr>
          <p:spPr>
            <a:xfrm flipH="1" rot="-1013820">
              <a:off x="7070517" y="2984584"/>
              <a:ext cx="508014" cy="283247"/>
            </a:xfrm>
            <a:custGeom>
              <a:rect b="b" l="l" r="r" t="t"/>
              <a:pathLst>
                <a:path extrusionOk="0" h="1516" w="2719">
                  <a:moveTo>
                    <a:pt x="1861" y="1059"/>
                  </a:moveTo>
                  <a:cubicBezTo>
                    <a:pt x="1527" y="903"/>
                    <a:pt x="1137" y="792"/>
                    <a:pt x="836" y="558"/>
                  </a:cubicBezTo>
                  <a:cubicBezTo>
                    <a:pt x="625" y="391"/>
                    <a:pt x="435" y="201"/>
                    <a:pt x="257" y="1"/>
                  </a:cubicBezTo>
                  <a:cubicBezTo>
                    <a:pt x="157" y="134"/>
                    <a:pt x="45" y="268"/>
                    <a:pt x="1" y="368"/>
                  </a:cubicBezTo>
                  <a:cubicBezTo>
                    <a:pt x="1" y="368"/>
                    <a:pt x="1616" y="1516"/>
                    <a:pt x="2206" y="1482"/>
                  </a:cubicBezTo>
                  <a:cubicBezTo>
                    <a:pt x="2451" y="1471"/>
                    <a:pt x="2607" y="1349"/>
                    <a:pt x="2719" y="1170"/>
                  </a:cubicBezTo>
                  <a:cubicBezTo>
                    <a:pt x="2451" y="1237"/>
                    <a:pt x="2140" y="1193"/>
                    <a:pt x="1861" y="1059"/>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3" name="Google Shape;363;p43"/>
            <p:cNvSpPr/>
            <p:nvPr/>
          </p:nvSpPr>
          <p:spPr>
            <a:xfrm flipH="1" rot="-1013820">
              <a:off x="7405027" y="2549700"/>
              <a:ext cx="466349" cy="368632"/>
            </a:xfrm>
            <a:custGeom>
              <a:rect b="b" l="l" r="r" t="t"/>
              <a:pathLst>
                <a:path extrusionOk="0" h="1973" w="2496">
                  <a:moveTo>
                    <a:pt x="2496" y="1171"/>
                  </a:moveTo>
                  <a:cubicBezTo>
                    <a:pt x="2496" y="1171"/>
                    <a:pt x="1716" y="491"/>
                    <a:pt x="624" y="1"/>
                  </a:cubicBezTo>
                  <a:cubicBezTo>
                    <a:pt x="624" y="1"/>
                    <a:pt x="201" y="435"/>
                    <a:pt x="1" y="925"/>
                  </a:cubicBezTo>
                  <a:cubicBezTo>
                    <a:pt x="1" y="925"/>
                    <a:pt x="970" y="1739"/>
                    <a:pt x="1916" y="1973"/>
                  </a:cubicBezTo>
                  <a:cubicBezTo>
                    <a:pt x="1916" y="1973"/>
                    <a:pt x="2407" y="1449"/>
                    <a:pt x="2496" y="1171"/>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4" name="Google Shape;364;p43"/>
            <p:cNvSpPr/>
            <p:nvPr/>
          </p:nvSpPr>
          <p:spPr>
            <a:xfrm flipH="1" rot="-1013820">
              <a:off x="7498401" y="2646252"/>
              <a:ext cx="387316" cy="258211"/>
            </a:xfrm>
            <a:custGeom>
              <a:rect b="b" l="l" r="r" t="t"/>
              <a:pathLst>
                <a:path extrusionOk="0" h="1382" w="2073">
                  <a:moveTo>
                    <a:pt x="179" y="0"/>
                  </a:moveTo>
                  <a:cubicBezTo>
                    <a:pt x="112" y="101"/>
                    <a:pt x="45" y="212"/>
                    <a:pt x="1" y="334"/>
                  </a:cubicBezTo>
                  <a:cubicBezTo>
                    <a:pt x="1" y="334"/>
                    <a:pt x="970" y="1148"/>
                    <a:pt x="1916" y="1382"/>
                  </a:cubicBezTo>
                  <a:cubicBezTo>
                    <a:pt x="1916" y="1382"/>
                    <a:pt x="1983" y="1315"/>
                    <a:pt x="2072" y="1214"/>
                  </a:cubicBezTo>
                  <a:cubicBezTo>
                    <a:pt x="1983" y="1203"/>
                    <a:pt x="958" y="936"/>
                    <a:pt x="179" y="0"/>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5" name="Google Shape;365;p43"/>
            <p:cNvSpPr/>
            <p:nvPr/>
          </p:nvSpPr>
          <p:spPr>
            <a:xfrm flipH="1" rot="-1013820">
              <a:off x="7723525" y="2262490"/>
              <a:ext cx="651693" cy="306228"/>
            </a:xfrm>
            <a:custGeom>
              <a:rect b="b" l="l" r="r" t="t"/>
              <a:pathLst>
                <a:path extrusionOk="0" h="1639" w="3488">
                  <a:moveTo>
                    <a:pt x="3487" y="680"/>
                  </a:moveTo>
                  <a:cubicBezTo>
                    <a:pt x="3487" y="680"/>
                    <a:pt x="2864" y="1"/>
                    <a:pt x="1438" y="23"/>
                  </a:cubicBezTo>
                  <a:cubicBezTo>
                    <a:pt x="1" y="34"/>
                    <a:pt x="101" y="680"/>
                    <a:pt x="736" y="981"/>
                  </a:cubicBezTo>
                  <a:cubicBezTo>
                    <a:pt x="1371" y="1282"/>
                    <a:pt x="2563" y="1594"/>
                    <a:pt x="2897" y="1638"/>
                  </a:cubicBezTo>
                  <a:cubicBezTo>
                    <a:pt x="2897" y="1638"/>
                    <a:pt x="3476" y="825"/>
                    <a:pt x="3487" y="68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6" name="Google Shape;366;p43"/>
            <p:cNvSpPr/>
            <p:nvPr/>
          </p:nvSpPr>
          <p:spPr>
            <a:xfrm flipH="1" rot="-1013820">
              <a:off x="7799335" y="2323814"/>
              <a:ext cx="545382" cy="239527"/>
            </a:xfrm>
            <a:custGeom>
              <a:rect b="b" l="l" r="r" t="t"/>
              <a:pathLst>
                <a:path extrusionOk="0" h="1282" w="2919">
                  <a:moveTo>
                    <a:pt x="1137" y="590"/>
                  </a:moveTo>
                  <a:cubicBezTo>
                    <a:pt x="769" y="435"/>
                    <a:pt x="402" y="267"/>
                    <a:pt x="123" y="0"/>
                  </a:cubicBezTo>
                  <a:cubicBezTo>
                    <a:pt x="1" y="201"/>
                    <a:pt x="179" y="468"/>
                    <a:pt x="524" y="624"/>
                  </a:cubicBezTo>
                  <a:cubicBezTo>
                    <a:pt x="1159" y="925"/>
                    <a:pt x="2351" y="1237"/>
                    <a:pt x="2685" y="1281"/>
                  </a:cubicBezTo>
                  <a:cubicBezTo>
                    <a:pt x="2685" y="1281"/>
                    <a:pt x="2796" y="1125"/>
                    <a:pt x="2919" y="947"/>
                  </a:cubicBezTo>
                  <a:cubicBezTo>
                    <a:pt x="2317" y="958"/>
                    <a:pt x="1660" y="802"/>
                    <a:pt x="1137" y="590"/>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7" name="Google Shape;367;p43"/>
            <p:cNvSpPr/>
            <p:nvPr/>
          </p:nvSpPr>
          <p:spPr>
            <a:xfrm flipH="1" rot="-1013820">
              <a:off x="4664893" y="3790666"/>
              <a:ext cx="1390452" cy="1176149"/>
            </a:xfrm>
            <a:custGeom>
              <a:rect b="b" l="l" r="r" t="t"/>
              <a:pathLst>
                <a:path extrusionOk="0" h="6295" w="7442">
                  <a:moveTo>
                    <a:pt x="7441" y="4044"/>
                  </a:moveTo>
                  <a:cubicBezTo>
                    <a:pt x="7441" y="4044"/>
                    <a:pt x="3364" y="2752"/>
                    <a:pt x="1627" y="1"/>
                  </a:cubicBezTo>
                  <a:lnTo>
                    <a:pt x="0" y="1081"/>
                  </a:lnTo>
                  <a:cubicBezTo>
                    <a:pt x="0" y="1081"/>
                    <a:pt x="2317" y="4902"/>
                    <a:pt x="2974" y="6294"/>
                  </a:cubicBezTo>
                  <a:cubicBezTo>
                    <a:pt x="2974" y="6294"/>
                    <a:pt x="5659" y="6083"/>
                    <a:pt x="7441" y="4044"/>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8" name="Google Shape;368;p43"/>
            <p:cNvSpPr/>
            <p:nvPr/>
          </p:nvSpPr>
          <p:spPr>
            <a:xfrm flipH="1" rot="-1013820">
              <a:off x="5027196" y="3888939"/>
              <a:ext cx="1042746" cy="1024062"/>
            </a:xfrm>
            <a:custGeom>
              <a:rect b="b" l="l" r="r" t="t"/>
              <a:pathLst>
                <a:path extrusionOk="0" h="5481" w="5581">
                  <a:moveTo>
                    <a:pt x="3721" y="3999"/>
                  </a:moveTo>
                  <a:cubicBezTo>
                    <a:pt x="2351" y="2996"/>
                    <a:pt x="1058" y="1593"/>
                    <a:pt x="390" y="0"/>
                  </a:cubicBezTo>
                  <a:lnTo>
                    <a:pt x="0" y="267"/>
                  </a:lnTo>
                  <a:cubicBezTo>
                    <a:pt x="0" y="267"/>
                    <a:pt x="2317" y="4088"/>
                    <a:pt x="2974" y="5480"/>
                  </a:cubicBezTo>
                  <a:cubicBezTo>
                    <a:pt x="2974" y="5480"/>
                    <a:pt x="4222" y="5380"/>
                    <a:pt x="5581" y="4678"/>
                  </a:cubicBezTo>
                  <a:cubicBezTo>
                    <a:pt x="4946" y="4645"/>
                    <a:pt x="4333" y="4444"/>
                    <a:pt x="3721" y="3999"/>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69" name="Google Shape;369;p43"/>
            <p:cNvSpPr/>
            <p:nvPr/>
          </p:nvSpPr>
          <p:spPr>
            <a:xfrm flipH="1" rot="-1013820">
              <a:off x="4844400" y="3868843"/>
              <a:ext cx="1065914" cy="917938"/>
            </a:xfrm>
            <a:custGeom>
              <a:rect b="b" l="l" r="r" t="t"/>
              <a:pathLst>
                <a:path extrusionOk="0" h="4913" w="5705">
                  <a:moveTo>
                    <a:pt x="235" y="1"/>
                  </a:moveTo>
                  <a:lnTo>
                    <a:pt x="1" y="157"/>
                  </a:lnTo>
                  <a:cubicBezTo>
                    <a:pt x="458" y="947"/>
                    <a:pt x="1237" y="1683"/>
                    <a:pt x="1817" y="2306"/>
                  </a:cubicBezTo>
                  <a:cubicBezTo>
                    <a:pt x="2552" y="3097"/>
                    <a:pt x="3354" y="3821"/>
                    <a:pt x="4256" y="4400"/>
                  </a:cubicBezTo>
                  <a:cubicBezTo>
                    <a:pt x="4468" y="4534"/>
                    <a:pt x="4791" y="4701"/>
                    <a:pt x="5092" y="4913"/>
                  </a:cubicBezTo>
                  <a:cubicBezTo>
                    <a:pt x="5292" y="4801"/>
                    <a:pt x="5504" y="4668"/>
                    <a:pt x="5704" y="4523"/>
                  </a:cubicBezTo>
                  <a:cubicBezTo>
                    <a:pt x="4423" y="4011"/>
                    <a:pt x="2752" y="2785"/>
                    <a:pt x="2162" y="2184"/>
                  </a:cubicBezTo>
                  <a:cubicBezTo>
                    <a:pt x="1494" y="1493"/>
                    <a:pt x="792" y="814"/>
                    <a:pt x="235"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0" name="Google Shape;370;p43"/>
            <p:cNvSpPr/>
            <p:nvPr/>
          </p:nvSpPr>
          <p:spPr>
            <a:xfrm flipH="1" rot="-1013820">
              <a:off x="5564249" y="2886753"/>
              <a:ext cx="1511150" cy="924103"/>
            </a:xfrm>
            <a:custGeom>
              <a:rect b="b" l="l" r="r" t="t"/>
              <a:pathLst>
                <a:path extrusionOk="0" h="4946" w="8088">
                  <a:moveTo>
                    <a:pt x="8088" y="2551"/>
                  </a:moveTo>
                  <a:cubicBezTo>
                    <a:pt x="8088" y="2551"/>
                    <a:pt x="7130" y="1092"/>
                    <a:pt x="6695" y="546"/>
                  </a:cubicBezTo>
                  <a:cubicBezTo>
                    <a:pt x="6261" y="0"/>
                    <a:pt x="2819" y="1571"/>
                    <a:pt x="2819" y="1571"/>
                  </a:cubicBezTo>
                  <a:cubicBezTo>
                    <a:pt x="2819" y="1571"/>
                    <a:pt x="346" y="2306"/>
                    <a:pt x="268" y="2540"/>
                  </a:cubicBezTo>
                  <a:cubicBezTo>
                    <a:pt x="201" y="2763"/>
                    <a:pt x="1" y="3709"/>
                    <a:pt x="513" y="4032"/>
                  </a:cubicBezTo>
                  <a:cubicBezTo>
                    <a:pt x="1037" y="4367"/>
                    <a:pt x="5871" y="4879"/>
                    <a:pt x="6584" y="4912"/>
                  </a:cubicBezTo>
                  <a:cubicBezTo>
                    <a:pt x="7297" y="4946"/>
                    <a:pt x="8088" y="2551"/>
                    <a:pt x="8088" y="2551"/>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1" name="Google Shape;371;p43"/>
            <p:cNvSpPr/>
            <p:nvPr/>
          </p:nvSpPr>
          <p:spPr>
            <a:xfrm flipH="1" rot="-1013820">
              <a:off x="5709201" y="2994640"/>
              <a:ext cx="684763" cy="553789"/>
            </a:xfrm>
            <a:custGeom>
              <a:rect b="b" l="l" r="r" t="t"/>
              <a:pathLst>
                <a:path extrusionOk="0" h="2964" w="3665">
                  <a:moveTo>
                    <a:pt x="0" y="2629"/>
                  </a:moveTo>
                  <a:cubicBezTo>
                    <a:pt x="702" y="2852"/>
                    <a:pt x="1337" y="2963"/>
                    <a:pt x="1972" y="2774"/>
                  </a:cubicBezTo>
                  <a:cubicBezTo>
                    <a:pt x="2919" y="2473"/>
                    <a:pt x="3553" y="1905"/>
                    <a:pt x="3665" y="958"/>
                  </a:cubicBezTo>
                  <a:cubicBezTo>
                    <a:pt x="3509" y="724"/>
                    <a:pt x="3353" y="513"/>
                    <a:pt x="3230" y="368"/>
                  </a:cubicBezTo>
                  <a:cubicBezTo>
                    <a:pt x="2930" y="0"/>
                    <a:pt x="1259" y="602"/>
                    <a:pt x="212" y="1025"/>
                  </a:cubicBezTo>
                  <a:cubicBezTo>
                    <a:pt x="379" y="1448"/>
                    <a:pt x="267" y="2139"/>
                    <a:pt x="0" y="2629"/>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2" name="Google Shape;372;p43"/>
            <p:cNvSpPr/>
            <p:nvPr/>
          </p:nvSpPr>
          <p:spPr>
            <a:xfrm flipH="1" rot="-1013820">
              <a:off x="5733014" y="3492935"/>
              <a:ext cx="1398673" cy="295765"/>
            </a:xfrm>
            <a:custGeom>
              <a:rect b="b" l="l" r="r" t="t"/>
              <a:pathLst>
                <a:path extrusionOk="0" h="1583" w="7486">
                  <a:moveTo>
                    <a:pt x="7162" y="469"/>
                  </a:moveTo>
                  <a:cubicBezTo>
                    <a:pt x="6227" y="948"/>
                    <a:pt x="5169" y="1003"/>
                    <a:pt x="4144" y="914"/>
                  </a:cubicBezTo>
                  <a:cubicBezTo>
                    <a:pt x="3542" y="859"/>
                    <a:pt x="2974" y="669"/>
                    <a:pt x="2373" y="569"/>
                  </a:cubicBezTo>
                  <a:cubicBezTo>
                    <a:pt x="1805" y="469"/>
                    <a:pt x="1203" y="491"/>
                    <a:pt x="657" y="291"/>
                  </a:cubicBezTo>
                  <a:cubicBezTo>
                    <a:pt x="434" y="213"/>
                    <a:pt x="201" y="123"/>
                    <a:pt x="0" y="1"/>
                  </a:cubicBezTo>
                  <a:cubicBezTo>
                    <a:pt x="22" y="268"/>
                    <a:pt x="111" y="536"/>
                    <a:pt x="334" y="680"/>
                  </a:cubicBezTo>
                  <a:cubicBezTo>
                    <a:pt x="858" y="1015"/>
                    <a:pt x="5692" y="1527"/>
                    <a:pt x="6405" y="1560"/>
                  </a:cubicBezTo>
                  <a:cubicBezTo>
                    <a:pt x="6795" y="1583"/>
                    <a:pt x="7196" y="903"/>
                    <a:pt x="7486" y="268"/>
                  </a:cubicBezTo>
                  <a:cubicBezTo>
                    <a:pt x="7396" y="335"/>
                    <a:pt x="7285" y="413"/>
                    <a:pt x="7162" y="469"/>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3" name="Google Shape;373;p43"/>
            <p:cNvSpPr/>
            <p:nvPr/>
          </p:nvSpPr>
          <p:spPr>
            <a:xfrm flipH="1" rot="-1013820">
              <a:off x="5920628" y="2933418"/>
              <a:ext cx="1053209" cy="466910"/>
            </a:xfrm>
            <a:custGeom>
              <a:rect b="b" l="l" r="r" t="t"/>
              <a:pathLst>
                <a:path extrusionOk="0" h="2499" w="5637">
                  <a:moveTo>
                    <a:pt x="5514" y="0"/>
                  </a:moveTo>
                  <a:cubicBezTo>
                    <a:pt x="5447" y="22"/>
                    <a:pt x="5369" y="34"/>
                    <a:pt x="5303" y="56"/>
                  </a:cubicBezTo>
                  <a:cubicBezTo>
                    <a:pt x="5292" y="56"/>
                    <a:pt x="5269" y="67"/>
                    <a:pt x="5247" y="67"/>
                  </a:cubicBezTo>
                  <a:cubicBezTo>
                    <a:pt x="5214" y="78"/>
                    <a:pt x="5180" y="89"/>
                    <a:pt x="5136" y="100"/>
                  </a:cubicBezTo>
                  <a:cubicBezTo>
                    <a:pt x="5013" y="134"/>
                    <a:pt x="4879" y="167"/>
                    <a:pt x="4746" y="212"/>
                  </a:cubicBezTo>
                  <a:cubicBezTo>
                    <a:pt x="3855" y="501"/>
                    <a:pt x="3086" y="891"/>
                    <a:pt x="3086" y="891"/>
                  </a:cubicBezTo>
                  <a:cubicBezTo>
                    <a:pt x="3086" y="891"/>
                    <a:pt x="2941" y="936"/>
                    <a:pt x="2718" y="992"/>
                  </a:cubicBezTo>
                  <a:cubicBezTo>
                    <a:pt x="2596" y="1047"/>
                    <a:pt x="2529" y="1081"/>
                    <a:pt x="2529" y="1081"/>
                  </a:cubicBezTo>
                  <a:cubicBezTo>
                    <a:pt x="2529" y="1081"/>
                    <a:pt x="257" y="1760"/>
                    <a:pt x="0" y="2016"/>
                  </a:cubicBezTo>
                  <a:cubicBezTo>
                    <a:pt x="56" y="2050"/>
                    <a:pt x="101" y="2083"/>
                    <a:pt x="123" y="2094"/>
                  </a:cubicBezTo>
                  <a:cubicBezTo>
                    <a:pt x="535" y="2393"/>
                    <a:pt x="1099" y="2499"/>
                    <a:pt x="1682" y="2499"/>
                  </a:cubicBezTo>
                  <a:cubicBezTo>
                    <a:pt x="2361" y="2499"/>
                    <a:pt x="3066" y="2356"/>
                    <a:pt x="3587" y="2206"/>
                  </a:cubicBezTo>
                  <a:cubicBezTo>
                    <a:pt x="4334" y="1994"/>
                    <a:pt x="5637" y="936"/>
                    <a:pt x="5514" y="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4" name="Google Shape;374;p43"/>
            <p:cNvSpPr/>
            <p:nvPr/>
          </p:nvSpPr>
          <p:spPr>
            <a:xfrm flipH="1" rot="-1013820">
              <a:off x="5474452" y="3402603"/>
              <a:ext cx="630767" cy="649451"/>
            </a:xfrm>
            <a:custGeom>
              <a:rect b="b" l="l" r="r" t="t"/>
              <a:pathLst>
                <a:path extrusionOk="0" h="3476" w="3376">
                  <a:moveTo>
                    <a:pt x="3331" y="1660"/>
                  </a:moveTo>
                  <a:cubicBezTo>
                    <a:pt x="3376" y="2596"/>
                    <a:pt x="2685" y="3386"/>
                    <a:pt x="1772" y="3431"/>
                  </a:cubicBezTo>
                  <a:cubicBezTo>
                    <a:pt x="869" y="3476"/>
                    <a:pt x="90" y="2752"/>
                    <a:pt x="45" y="1816"/>
                  </a:cubicBezTo>
                  <a:cubicBezTo>
                    <a:pt x="0" y="880"/>
                    <a:pt x="702" y="89"/>
                    <a:pt x="1605" y="45"/>
                  </a:cubicBezTo>
                  <a:cubicBezTo>
                    <a:pt x="2518" y="0"/>
                    <a:pt x="3287" y="724"/>
                    <a:pt x="3331" y="166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5" name="Google Shape;375;p43"/>
            <p:cNvSpPr/>
            <p:nvPr/>
          </p:nvSpPr>
          <p:spPr>
            <a:xfrm flipH="1" rot="-1013820">
              <a:off x="5615937" y="3554642"/>
              <a:ext cx="345651" cy="346025"/>
            </a:xfrm>
            <a:custGeom>
              <a:rect b="b" l="l" r="r" t="t"/>
              <a:pathLst>
                <a:path extrusionOk="0" h="1852" w="1850">
                  <a:moveTo>
                    <a:pt x="920" y="0"/>
                  </a:moveTo>
                  <a:cubicBezTo>
                    <a:pt x="907" y="0"/>
                    <a:pt x="893" y="1"/>
                    <a:pt x="880" y="1"/>
                  </a:cubicBezTo>
                  <a:cubicBezTo>
                    <a:pt x="379" y="24"/>
                    <a:pt x="0" y="458"/>
                    <a:pt x="22" y="970"/>
                  </a:cubicBezTo>
                  <a:cubicBezTo>
                    <a:pt x="44" y="1469"/>
                    <a:pt x="445" y="1851"/>
                    <a:pt x="928" y="1851"/>
                  </a:cubicBezTo>
                  <a:cubicBezTo>
                    <a:pt x="942" y="1851"/>
                    <a:pt x="955" y="1851"/>
                    <a:pt x="969" y="1850"/>
                  </a:cubicBezTo>
                  <a:cubicBezTo>
                    <a:pt x="1459" y="1828"/>
                    <a:pt x="1849" y="1394"/>
                    <a:pt x="1827" y="881"/>
                  </a:cubicBezTo>
                  <a:cubicBezTo>
                    <a:pt x="1794" y="383"/>
                    <a:pt x="1393" y="0"/>
                    <a:pt x="920" y="0"/>
                  </a:cubicBezTo>
                  <a:close/>
                </a:path>
              </a:pathLst>
            </a:cu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6" name="Google Shape;376;p43"/>
            <p:cNvSpPr/>
            <p:nvPr/>
          </p:nvSpPr>
          <p:spPr>
            <a:xfrm flipH="1" rot="-1013820">
              <a:off x="5724272" y="3662799"/>
              <a:ext cx="129105" cy="129479"/>
            </a:xfrm>
            <a:custGeom>
              <a:rect b="b" l="l" r="r" t="t"/>
              <a:pathLst>
                <a:path extrusionOk="0" h="693" w="691">
                  <a:moveTo>
                    <a:pt x="344" y="1"/>
                  </a:moveTo>
                  <a:cubicBezTo>
                    <a:pt x="337" y="1"/>
                    <a:pt x="330" y="1"/>
                    <a:pt x="323" y="2"/>
                  </a:cubicBezTo>
                  <a:cubicBezTo>
                    <a:pt x="145" y="13"/>
                    <a:pt x="0" y="169"/>
                    <a:pt x="0" y="358"/>
                  </a:cubicBezTo>
                  <a:cubicBezTo>
                    <a:pt x="11" y="551"/>
                    <a:pt x="167" y="693"/>
                    <a:pt x="337" y="693"/>
                  </a:cubicBezTo>
                  <a:cubicBezTo>
                    <a:pt x="344" y="693"/>
                    <a:pt x="350" y="693"/>
                    <a:pt x="357" y="692"/>
                  </a:cubicBezTo>
                  <a:cubicBezTo>
                    <a:pt x="546" y="681"/>
                    <a:pt x="691" y="525"/>
                    <a:pt x="680" y="336"/>
                  </a:cubicBezTo>
                  <a:cubicBezTo>
                    <a:pt x="669" y="142"/>
                    <a:pt x="524" y="1"/>
                    <a:pt x="344"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7" name="Google Shape;377;p43"/>
            <p:cNvSpPr/>
            <p:nvPr/>
          </p:nvSpPr>
          <p:spPr>
            <a:xfrm flipH="1" rot="-1013820">
              <a:off x="6187864" y="3443741"/>
              <a:ext cx="755388" cy="289600"/>
            </a:xfrm>
            <a:custGeom>
              <a:rect b="b" l="l" r="r" t="t"/>
              <a:pathLst>
                <a:path extrusionOk="0" h="1550" w="4043">
                  <a:moveTo>
                    <a:pt x="279" y="0"/>
                  </a:moveTo>
                  <a:cubicBezTo>
                    <a:pt x="167" y="0"/>
                    <a:pt x="78" y="89"/>
                    <a:pt x="78" y="190"/>
                  </a:cubicBezTo>
                  <a:lnTo>
                    <a:pt x="11" y="1003"/>
                  </a:lnTo>
                  <a:cubicBezTo>
                    <a:pt x="0" y="1114"/>
                    <a:pt x="89" y="1203"/>
                    <a:pt x="201" y="1215"/>
                  </a:cubicBezTo>
                  <a:lnTo>
                    <a:pt x="3798" y="1549"/>
                  </a:lnTo>
                  <a:cubicBezTo>
                    <a:pt x="3804" y="1549"/>
                    <a:pt x="3810" y="1549"/>
                    <a:pt x="3815" y="1549"/>
                  </a:cubicBezTo>
                  <a:cubicBezTo>
                    <a:pt x="3951" y="1549"/>
                    <a:pt x="4042" y="1421"/>
                    <a:pt x="4010" y="1293"/>
                  </a:cubicBezTo>
                  <a:lnTo>
                    <a:pt x="3698" y="201"/>
                  </a:lnTo>
                  <a:cubicBezTo>
                    <a:pt x="3676" y="112"/>
                    <a:pt x="3598" y="56"/>
                    <a:pt x="3509" y="56"/>
                  </a:cubicBezTo>
                  <a:lnTo>
                    <a:pt x="279" y="0"/>
                  </a:lnTo>
                  <a:close/>
                </a:path>
              </a:pathLst>
            </a:cu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8" name="Google Shape;378;p43"/>
            <p:cNvSpPr/>
            <p:nvPr/>
          </p:nvSpPr>
          <p:spPr>
            <a:xfrm flipH="1" rot="-1013820">
              <a:off x="6204509" y="3555801"/>
              <a:ext cx="755388" cy="175068"/>
            </a:xfrm>
            <a:custGeom>
              <a:rect b="b" l="l" r="r" t="t"/>
              <a:pathLst>
                <a:path extrusionOk="0" h="937" w="4043">
                  <a:moveTo>
                    <a:pt x="3821" y="0"/>
                  </a:moveTo>
                  <a:cubicBezTo>
                    <a:pt x="3240" y="192"/>
                    <a:pt x="2591" y="279"/>
                    <a:pt x="1947" y="279"/>
                  </a:cubicBezTo>
                  <a:cubicBezTo>
                    <a:pt x="1282" y="279"/>
                    <a:pt x="622" y="186"/>
                    <a:pt x="45" y="22"/>
                  </a:cubicBezTo>
                  <a:lnTo>
                    <a:pt x="11" y="390"/>
                  </a:lnTo>
                  <a:cubicBezTo>
                    <a:pt x="0" y="501"/>
                    <a:pt x="89" y="590"/>
                    <a:pt x="201" y="602"/>
                  </a:cubicBezTo>
                  <a:lnTo>
                    <a:pt x="3798" y="936"/>
                  </a:lnTo>
                  <a:cubicBezTo>
                    <a:pt x="3804" y="936"/>
                    <a:pt x="3810" y="936"/>
                    <a:pt x="3815" y="936"/>
                  </a:cubicBezTo>
                  <a:cubicBezTo>
                    <a:pt x="3951" y="936"/>
                    <a:pt x="4042" y="808"/>
                    <a:pt x="4010" y="680"/>
                  </a:cubicBezTo>
                  <a:lnTo>
                    <a:pt x="3821" y="0"/>
                  </a:lnTo>
                  <a:close/>
                </a:path>
              </a:pathLst>
            </a:custGeom>
            <a:solidFill>
              <a:srgbClr val="FFFFFF">
                <a:alpha val="48370"/>
              </a:srgbClr>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79" name="Google Shape;379;p43"/>
            <p:cNvSpPr/>
            <p:nvPr/>
          </p:nvSpPr>
          <p:spPr>
            <a:xfrm flipH="1" rot="-1013820">
              <a:off x="7834571" y="2430002"/>
              <a:ext cx="112477" cy="108740"/>
            </a:xfrm>
            <a:custGeom>
              <a:rect b="b" l="l" r="r" t="t"/>
              <a:pathLst>
                <a:path extrusionOk="0" h="582" w="602">
                  <a:moveTo>
                    <a:pt x="310" y="1"/>
                  </a:moveTo>
                  <a:cubicBezTo>
                    <a:pt x="303" y="1"/>
                    <a:pt x="297" y="1"/>
                    <a:pt x="290" y="2"/>
                  </a:cubicBezTo>
                  <a:cubicBezTo>
                    <a:pt x="123" y="13"/>
                    <a:pt x="0" y="146"/>
                    <a:pt x="11" y="302"/>
                  </a:cubicBezTo>
                  <a:cubicBezTo>
                    <a:pt x="22" y="462"/>
                    <a:pt x="145" y="582"/>
                    <a:pt x="302" y="582"/>
                  </a:cubicBezTo>
                  <a:cubicBezTo>
                    <a:pt x="309" y="582"/>
                    <a:pt x="316" y="581"/>
                    <a:pt x="323" y="581"/>
                  </a:cubicBezTo>
                  <a:cubicBezTo>
                    <a:pt x="479" y="581"/>
                    <a:pt x="602" y="436"/>
                    <a:pt x="602" y="280"/>
                  </a:cubicBezTo>
                  <a:cubicBezTo>
                    <a:pt x="591" y="120"/>
                    <a:pt x="458" y="1"/>
                    <a:pt x="310"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0" name="Google Shape;380;p43"/>
            <p:cNvSpPr/>
            <p:nvPr/>
          </p:nvSpPr>
          <p:spPr>
            <a:xfrm flipH="1" rot="-1013820">
              <a:off x="7853527" y="2448645"/>
              <a:ext cx="75109" cy="73241"/>
            </a:xfrm>
            <a:custGeom>
              <a:rect b="b" l="l" r="r" t="t"/>
              <a:pathLst>
                <a:path extrusionOk="0" h="392" w="402">
                  <a:moveTo>
                    <a:pt x="209" y="1"/>
                  </a:moveTo>
                  <a:cubicBezTo>
                    <a:pt x="203" y="1"/>
                    <a:pt x="196" y="1"/>
                    <a:pt x="190" y="2"/>
                  </a:cubicBezTo>
                  <a:cubicBezTo>
                    <a:pt x="90" y="2"/>
                    <a:pt x="1" y="91"/>
                    <a:pt x="12" y="202"/>
                  </a:cubicBezTo>
                  <a:cubicBezTo>
                    <a:pt x="12" y="314"/>
                    <a:pt x="101" y="392"/>
                    <a:pt x="212" y="392"/>
                  </a:cubicBezTo>
                  <a:cubicBezTo>
                    <a:pt x="324" y="381"/>
                    <a:pt x="402" y="291"/>
                    <a:pt x="402" y="180"/>
                  </a:cubicBezTo>
                  <a:cubicBezTo>
                    <a:pt x="391" y="86"/>
                    <a:pt x="311" y="1"/>
                    <a:pt x="209" y="1"/>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1" name="Google Shape;381;p43"/>
            <p:cNvSpPr/>
            <p:nvPr/>
          </p:nvSpPr>
          <p:spPr>
            <a:xfrm flipH="1" rot="-1013820">
              <a:off x="7489614" y="2769669"/>
              <a:ext cx="112664" cy="108740"/>
            </a:xfrm>
            <a:custGeom>
              <a:rect b="b" l="l" r="r" t="t"/>
              <a:pathLst>
                <a:path extrusionOk="0" h="582" w="603">
                  <a:moveTo>
                    <a:pt x="310" y="1"/>
                  </a:moveTo>
                  <a:cubicBezTo>
                    <a:pt x="304" y="1"/>
                    <a:pt x="297" y="1"/>
                    <a:pt x="291" y="2"/>
                  </a:cubicBezTo>
                  <a:cubicBezTo>
                    <a:pt x="124" y="2"/>
                    <a:pt x="1" y="146"/>
                    <a:pt x="12" y="302"/>
                  </a:cubicBezTo>
                  <a:cubicBezTo>
                    <a:pt x="12" y="462"/>
                    <a:pt x="145" y="582"/>
                    <a:pt x="293" y="582"/>
                  </a:cubicBezTo>
                  <a:cubicBezTo>
                    <a:pt x="300" y="582"/>
                    <a:pt x="306" y="581"/>
                    <a:pt x="313" y="581"/>
                  </a:cubicBezTo>
                  <a:cubicBezTo>
                    <a:pt x="480" y="570"/>
                    <a:pt x="603" y="436"/>
                    <a:pt x="591" y="280"/>
                  </a:cubicBezTo>
                  <a:cubicBezTo>
                    <a:pt x="591" y="120"/>
                    <a:pt x="459" y="1"/>
                    <a:pt x="310"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2" name="Google Shape;382;p43"/>
            <p:cNvSpPr/>
            <p:nvPr/>
          </p:nvSpPr>
          <p:spPr>
            <a:xfrm flipH="1" rot="-1013820">
              <a:off x="7508030" y="2786552"/>
              <a:ext cx="75109" cy="73241"/>
            </a:xfrm>
            <a:custGeom>
              <a:rect b="b" l="l" r="r" t="t"/>
              <a:pathLst>
                <a:path extrusionOk="0" h="392" w="402">
                  <a:moveTo>
                    <a:pt x="190" y="1"/>
                  </a:moveTo>
                  <a:cubicBezTo>
                    <a:pt x="78" y="12"/>
                    <a:pt x="0" y="101"/>
                    <a:pt x="0" y="212"/>
                  </a:cubicBezTo>
                  <a:cubicBezTo>
                    <a:pt x="11" y="307"/>
                    <a:pt x="91" y="392"/>
                    <a:pt x="193" y="392"/>
                  </a:cubicBezTo>
                  <a:cubicBezTo>
                    <a:pt x="199" y="392"/>
                    <a:pt x="206" y="391"/>
                    <a:pt x="212" y="391"/>
                  </a:cubicBezTo>
                  <a:cubicBezTo>
                    <a:pt x="312" y="391"/>
                    <a:pt x="401" y="301"/>
                    <a:pt x="390" y="190"/>
                  </a:cubicBezTo>
                  <a:cubicBezTo>
                    <a:pt x="390" y="79"/>
                    <a:pt x="301" y="1"/>
                    <a:pt x="190" y="1"/>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3" name="Google Shape;383;p43"/>
            <p:cNvSpPr/>
            <p:nvPr/>
          </p:nvSpPr>
          <p:spPr>
            <a:xfrm flipH="1" rot="-1013820">
              <a:off x="7079132" y="3103484"/>
              <a:ext cx="145921" cy="141810"/>
            </a:xfrm>
            <a:custGeom>
              <a:rect b="b" l="l" r="r" t="t"/>
              <a:pathLst>
                <a:path extrusionOk="0" h="759" w="781">
                  <a:moveTo>
                    <a:pt x="368" y="0"/>
                  </a:moveTo>
                  <a:cubicBezTo>
                    <a:pt x="168" y="11"/>
                    <a:pt x="1" y="190"/>
                    <a:pt x="12" y="401"/>
                  </a:cubicBezTo>
                  <a:cubicBezTo>
                    <a:pt x="23" y="606"/>
                    <a:pt x="190" y="758"/>
                    <a:pt x="392" y="758"/>
                  </a:cubicBezTo>
                  <a:cubicBezTo>
                    <a:pt x="399" y="758"/>
                    <a:pt x="406" y="758"/>
                    <a:pt x="413" y="758"/>
                  </a:cubicBezTo>
                  <a:cubicBezTo>
                    <a:pt x="614" y="747"/>
                    <a:pt x="781" y="579"/>
                    <a:pt x="769" y="368"/>
                  </a:cubicBezTo>
                  <a:cubicBezTo>
                    <a:pt x="758" y="156"/>
                    <a:pt x="580" y="0"/>
                    <a:pt x="368" y="0"/>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4" name="Google Shape;384;p43"/>
            <p:cNvSpPr/>
            <p:nvPr/>
          </p:nvSpPr>
          <p:spPr>
            <a:xfrm flipH="1" rot="-1013820">
              <a:off x="7104440" y="3128293"/>
              <a:ext cx="95848" cy="93980"/>
            </a:xfrm>
            <a:custGeom>
              <a:rect b="b" l="l" r="r" t="t"/>
              <a:pathLst>
                <a:path extrusionOk="0" h="503" w="513">
                  <a:moveTo>
                    <a:pt x="264" y="0"/>
                  </a:moveTo>
                  <a:cubicBezTo>
                    <a:pt x="258" y="0"/>
                    <a:pt x="252" y="0"/>
                    <a:pt x="246" y="1"/>
                  </a:cubicBezTo>
                  <a:cubicBezTo>
                    <a:pt x="101" y="1"/>
                    <a:pt x="1" y="123"/>
                    <a:pt x="1" y="268"/>
                  </a:cubicBezTo>
                  <a:cubicBezTo>
                    <a:pt x="11" y="396"/>
                    <a:pt x="123" y="503"/>
                    <a:pt x="249" y="503"/>
                  </a:cubicBezTo>
                  <a:cubicBezTo>
                    <a:pt x="256" y="503"/>
                    <a:pt x="262" y="503"/>
                    <a:pt x="268" y="502"/>
                  </a:cubicBezTo>
                  <a:cubicBezTo>
                    <a:pt x="413" y="491"/>
                    <a:pt x="513" y="380"/>
                    <a:pt x="513" y="235"/>
                  </a:cubicBezTo>
                  <a:cubicBezTo>
                    <a:pt x="502" y="107"/>
                    <a:pt x="390" y="0"/>
                    <a:pt x="264" y="0"/>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5" name="Google Shape;385;p43"/>
            <p:cNvSpPr/>
            <p:nvPr/>
          </p:nvSpPr>
          <p:spPr>
            <a:xfrm flipH="1" rot="-1013820">
              <a:off x="6308421" y="2587892"/>
              <a:ext cx="297634" cy="329023"/>
            </a:xfrm>
            <a:custGeom>
              <a:rect b="b" l="l" r="r" t="t"/>
              <a:pathLst>
                <a:path extrusionOk="0" h="1761" w="1593">
                  <a:moveTo>
                    <a:pt x="980" y="1"/>
                  </a:moveTo>
                  <a:lnTo>
                    <a:pt x="0" y="1293"/>
                  </a:lnTo>
                  <a:lnTo>
                    <a:pt x="356" y="1760"/>
                  </a:lnTo>
                  <a:lnTo>
                    <a:pt x="1593" y="123"/>
                  </a:lnTo>
                  <a:cubicBezTo>
                    <a:pt x="1593" y="123"/>
                    <a:pt x="1192" y="45"/>
                    <a:pt x="980"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6" name="Google Shape;386;p43"/>
            <p:cNvSpPr/>
            <p:nvPr/>
          </p:nvSpPr>
          <p:spPr>
            <a:xfrm flipH="1" rot="-1013820">
              <a:off x="5627766" y="2702371"/>
              <a:ext cx="992860" cy="728670"/>
            </a:xfrm>
            <a:custGeom>
              <a:rect b="b" l="l" r="r" t="t"/>
              <a:pathLst>
                <a:path extrusionOk="0" h="3900" w="5314">
                  <a:moveTo>
                    <a:pt x="2117" y="3643"/>
                  </a:moveTo>
                  <a:cubicBezTo>
                    <a:pt x="2774" y="3755"/>
                    <a:pt x="3442" y="3899"/>
                    <a:pt x="4077" y="3487"/>
                  </a:cubicBezTo>
                  <a:cubicBezTo>
                    <a:pt x="4846" y="2986"/>
                    <a:pt x="5314" y="2340"/>
                    <a:pt x="4612" y="1616"/>
                  </a:cubicBezTo>
                  <a:cubicBezTo>
                    <a:pt x="4456" y="1505"/>
                    <a:pt x="4255" y="1404"/>
                    <a:pt x="3977" y="1337"/>
                  </a:cubicBezTo>
                  <a:cubicBezTo>
                    <a:pt x="3297" y="1159"/>
                    <a:pt x="1493" y="1"/>
                    <a:pt x="1148" y="79"/>
                  </a:cubicBezTo>
                  <a:cubicBezTo>
                    <a:pt x="1148" y="79"/>
                    <a:pt x="0" y="1560"/>
                    <a:pt x="22" y="1738"/>
                  </a:cubicBezTo>
                  <a:cubicBezTo>
                    <a:pt x="45" y="1906"/>
                    <a:pt x="1114" y="3287"/>
                    <a:pt x="2117" y="3643"/>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7" name="Google Shape;387;p43"/>
            <p:cNvSpPr/>
            <p:nvPr/>
          </p:nvSpPr>
          <p:spPr>
            <a:xfrm flipH="1" rot="-1013820">
              <a:off x="5751913" y="2921826"/>
              <a:ext cx="897199" cy="491385"/>
            </a:xfrm>
            <a:custGeom>
              <a:rect b="b" l="l" r="r" t="t"/>
              <a:pathLst>
                <a:path extrusionOk="0" h="2630" w="4802">
                  <a:moveTo>
                    <a:pt x="2473" y="1783"/>
                  </a:moveTo>
                  <a:cubicBezTo>
                    <a:pt x="1482" y="1415"/>
                    <a:pt x="780" y="803"/>
                    <a:pt x="257" y="1"/>
                  </a:cubicBezTo>
                  <a:cubicBezTo>
                    <a:pt x="101" y="223"/>
                    <a:pt x="0" y="413"/>
                    <a:pt x="0" y="468"/>
                  </a:cubicBezTo>
                  <a:cubicBezTo>
                    <a:pt x="23" y="636"/>
                    <a:pt x="1092" y="2017"/>
                    <a:pt x="2095" y="2373"/>
                  </a:cubicBezTo>
                  <a:cubicBezTo>
                    <a:pt x="2752" y="2485"/>
                    <a:pt x="3420" y="2629"/>
                    <a:pt x="4055" y="2217"/>
                  </a:cubicBezTo>
                  <a:cubicBezTo>
                    <a:pt x="4378" y="2006"/>
                    <a:pt x="4645" y="1772"/>
                    <a:pt x="4801" y="1516"/>
                  </a:cubicBezTo>
                  <a:cubicBezTo>
                    <a:pt x="4155" y="1972"/>
                    <a:pt x="3286" y="2073"/>
                    <a:pt x="2473" y="1783"/>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8" name="Google Shape;388;p43"/>
            <p:cNvSpPr/>
            <p:nvPr/>
          </p:nvSpPr>
          <p:spPr>
            <a:xfrm flipH="1" rot="-1013820">
              <a:off x="5793221" y="2825940"/>
              <a:ext cx="714097" cy="480922"/>
            </a:xfrm>
            <a:custGeom>
              <a:rect b="b" l="l" r="r" t="t"/>
              <a:pathLst>
                <a:path extrusionOk="0" h="2574" w="3822">
                  <a:moveTo>
                    <a:pt x="68" y="1"/>
                  </a:moveTo>
                  <a:cubicBezTo>
                    <a:pt x="45" y="34"/>
                    <a:pt x="23" y="67"/>
                    <a:pt x="1" y="90"/>
                  </a:cubicBezTo>
                  <a:cubicBezTo>
                    <a:pt x="302" y="379"/>
                    <a:pt x="1193" y="1226"/>
                    <a:pt x="1627" y="1571"/>
                  </a:cubicBezTo>
                  <a:cubicBezTo>
                    <a:pt x="2128" y="1972"/>
                    <a:pt x="2641" y="2329"/>
                    <a:pt x="3755" y="2574"/>
                  </a:cubicBezTo>
                  <a:cubicBezTo>
                    <a:pt x="3777" y="2563"/>
                    <a:pt x="3788" y="2551"/>
                    <a:pt x="3810" y="2529"/>
                  </a:cubicBezTo>
                  <a:lnTo>
                    <a:pt x="3822" y="2473"/>
                  </a:lnTo>
                  <a:cubicBezTo>
                    <a:pt x="2696" y="2228"/>
                    <a:pt x="2195" y="1883"/>
                    <a:pt x="1694" y="1482"/>
                  </a:cubicBezTo>
                  <a:cubicBezTo>
                    <a:pt x="1260" y="1137"/>
                    <a:pt x="357" y="279"/>
                    <a:pt x="68"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89" name="Google Shape;389;p43"/>
            <p:cNvSpPr/>
            <p:nvPr/>
          </p:nvSpPr>
          <p:spPr>
            <a:xfrm flipH="1" rot="-1013820">
              <a:off x="6324972" y="2130206"/>
              <a:ext cx="772391" cy="624601"/>
            </a:xfrm>
            <a:custGeom>
              <a:rect b="b" l="l" r="r" t="t"/>
              <a:pathLst>
                <a:path extrusionOk="0" h="3343" w="4134">
                  <a:moveTo>
                    <a:pt x="4133" y="2006"/>
                  </a:moveTo>
                  <a:cubicBezTo>
                    <a:pt x="4133" y="2006"/>
                    <a:pt x="3710" y="1560"/>
                    <a:pt x="2953" y="1226"/>
                  </a:cubicBezTo>
                  <a:cubicBezTo>
                    <a:pt x="2195" y="881"/>
                    <a:pt x="1371" y="1"/>
                    <a:pt x="847" y="146"/>
                  </a:cubicBezTo>
                  <a:cubicBezTo>
                    <a:pt x="758" y="168"/>
                    <a:pt x="692" y="201"/>
                    <a:pt x="625" y="246"/>
                  </a:cubicBezTo>
                  <a:cubicBezTo>
                    <a:pt x="1" y="747"/>
                    <a:pt x="614" y="2351"/>
                    <a:pt x="1661" y="2596"/>
                  </a:cubicBezTo>
                  <a:cubicBezTo>
                    <a:pt x="2451" y="2786"/>
                    <a:pt x="2797" y="3309"/>
                    <a:pt x="3109" y="3342"/>
                  </a:cubicBezTo>
                  <a:cubicBezTo>
                    <a:pt x="3109" y="3342"/>
                    <a:pt x="3900" y="2696"/>
                    <a:pt x="4133" y="2006"/>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0" name="Google Shape;390;p43"/>
            <p:cNvSpPr/>
            <p:nvPr/>
          </p:nvSpPr>
          <p:spPr>
            <a:xfrm flipH="1" rot="-1013820">
              <a:off x="6473398" y="2191099"/>
              <a:ext cx="607973" cy="545382"/>
            </a:xfrm>
            <a:custGeom>
              <a:rect b="b" l="l" r="r" t="t"/>
              <a:pathLst>
                <a:path extrusionOk="0" h="2919" w="3254">
                  <a:moveTo>
                    <a:pt x="2997" y="2896"/>
                  </a:moveTo>
                  <a:cubicBezTo>
                    <a:pt x="3030" y="2863"/>
                    <a:pt x="3131" y="2774"/>
                    <a:pt x="3253" y="2651"/>
                  </a:cubicBezTo>
                  <a:lnTo>
                    <a:pt x="3253" y="2651"/>
                  </a:lnTo>
                  <a:cubicBezTo>
                    <a:pt x="2863" y="2362"/>
                    <a:pt x="2485" y="1949"/>
                    <a:pt x="2240" y="1816"/>
                  </a:cubicBezTo>
                  <a:cubicBezTo>
                    <a:pt x="1805" y="1571"/>
                    <a:pt x="1204" y="1437"/>
                    <a:pt x="881" y="1025"/>
                  </a:cubicBezTo>
                  <a:cubicBezTo>
                    <a:pt x="669" y="758"/>
                    <a:pt x="435" y="423"/>
                    <a:pt x="346" y="0"/>
                  </a:cubicBezTo>
                  <a:cubicBezTo>
                    <a:pt x="1" y="635"/>
                    <a:pt x="591" y="1949"/>
                    <a:pt x="1527" y="2172"/>
                  </a:cubicBezTo>
                  <a:cubicBezTo>
                    <a:pt x="2317" y="2362"/>
                    <a:pt x="2674" y="2885"/>
                    <a:pt x="2975" y="2918"/>
                  </a:cubicBezTo>
                  <a:cubicBezTo>
                    <a:pt x="2975" y="2918"/>
                    <a:pt x="2975" y="2907"/>
                    <a:pt x="2997" y="2896"/>
                  </a:cubicBezTo>
                  <a:close/>
                </a:path>
              </a:pathLst>
            </a:custGeom>
            <a:gradFill>
              <a:gsLst>
                <a:gs pos="0">
                  <a:schemeClr val="lt1">
                    <a:alpha val="48370"/>
                  </a:schemeClr>
                </a:gs>
                <a:gs pos="100000">
                  <a:schemeClr val="lt2">
                    <a:alpha val="48370"/>
                  </a:schemeClr>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1" name="Google Shape;391;p43"/>
            <p:cNvSpPr/>
            <p:nvPr/>
          </p:nvSpPr>
          <p:spPr>
            <a:xfrm flipH="1" rot="-1013820">
              <a:off x="6263717" y="2771300"/>
              <a:ext cx="154142" cy="148163"/>
            </a:xfrm>
            <a:custGeom>
              <a:rect b="b" l="l" r="r" t="t"/>
              <a:pathLst>
                <a:path extrusionOk="0" h="793" w="825">
                  <a:moveTo>
                    <a:pt x="411" y="1"/>
                  </a:moveTo>
                  <a:cubicBezTo>
                    <a:pt x="404" y="1"/>
                    <a:pt x="397" y="1"/>
                    <a:pt x="390" y="1"/>
                  </a:cubicBezTo>
                  <a:cubicBezTo>
                    <a:pt x="178" y="12"/>
                    <a:pt x="0" y="191"/>
                    <a:pt x="11" y="413"/>
                  </a:cubicBezTo>
                  <a:cubicBezTo>
                    <a:pt x="22" y="629"/>
                    <a:pt x="200" y="793"/>
                    <a:pt x="413" y="793"/>
                  </a:cubicBezTo>
                  <a:cubicBezTo>
                    <a:pt x="420" y="793"/>
                    <a:pt x="427" y="792"/>
                    <a:pt x="434" y="792"/>
                  </a:cubicBezTo>
                  <a:cubicBezTo>
                    <a:pt x="646" y="781"/>
                    <a:pt x="824" y="592"/>
                    <a:pt x="813" y="380"/>
                  </a:cubicBezTo>
                  <a:cubicBezTo>
                    <a:pt x="802" y="164"/>
                    <a:pt x="624" y="1"/>
                    <a:pt x="411"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2" name="Google Shape;392;p43"/>
            <p:cNvSpPr/>
            <p:nvPr/>
          </p:nvSpPr>
          <p:spPr>
            <a:xfrm flipH="1" rot="-1013820">
              <a:off x="6290831" y="2796305"/>
              <a:ext cx="100145" cy="98277"/>
            </a:xfrm>
            <a:custGeom>
              <a:rect b="b" l="l" r="r" t="t"/>
              <a:pathLst>
                <a:path extrusionOk="0" h="526" w="536">
                  <a:moveTo>
                    <a:pt x="277" y="0"/>
                  </a:moveTo>
                  <a:cubicBezTo>
                    <a:pt x="270" y="0"/>
                    <a:pt x="264" y="0"/>
                    <a:pt x="257" y="1"/>
                  </a:cubicBezTo>
                  <a:cubicBezTo>
                    <a:pt x="112" y="1"/>
                    <a:pt x="1" y="123"/>
                    <a:pt x="1" y="268"/>
                  </a:cubicBezTo>
                  <a:cubicBezTo>
                    <a:pt x="12" y="407"/>
                    <a:pt x="124" y="525"/>
                    <a:pt x="261" y="525"/>
                  </a:cubicBezTo>
                  <a:cubicBezTo>
                    <a:pt x="267" y="525"/>
                    <a:pt x="273" y="525"/>
                    <a:pt x="279" y="524"/>
                  </a:cubicBezTo>
                  <a:cubicBezTo>
                    <a:pt x="424" y="513"/>
                    <a:pt x="536" y="391"/>
                    <a:pt x="536" y="246"/>
                  </a:cubicBezTo>
                  <a:cubicBezTo>
                    <a:pt x="525" y="108"/>
                    <a:pt x="413" y="0"/>
                    <a:pt x="277" y="0"/>
                  </a:cubicBezTo>
                  <a:close/>
                </a:path>
              </a:pathLst>
            </a:custGeom>
            <a:gradFill>
              <a:gsLst>
                <a:gs pos="0">
                  <a:schemeClr val="lt1"/>
                </a:gs>
                <a:gs pos="100000">
                  <a:schemeClr val="lt2"/>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3" name="Google Shape;393;p43"/>
            <p:cNvSpPr/>
            <p:nvPr/>
          </p:nvSpPr>
          <p:spPr>
            <a:xfrm flipH="1" rot="-1013820">
              <a:off x="6675964" y="2220832"/>
              <a:ext cx="241582" cy="297821"/>
            </a:xfrm>
            <a:custGeom>
              <a:rect b="b" l="l" r="r" t="t"/>
              <a:pathLst>
                <a:path extrusionOk="0" h="1594" w="1293">
                  <a:moveTo>
                    <a:pt x="1137" y="1"/>
                  </a:moveTo>
                  <a:cubicBezTo>
                    <a:pt x="870" y="90"/>
                    <a:pt x="591" y="235"/>
                    <a:pt x="379" y="469"/>
                  </a:cubicBezTo>
                  <a:cubicBezTo>
                    <a:pt x="146" y="725"/>
                    <a:pt x="23" y="1059"/>
                    <a:pt x="1" y="1449"/>
                  </a:cubicBezTo>
                  <a:cubicBezTo>
                    <a:pt x="45" y="1504"/>
                    <a:pt x="90" y="1549"/>
                    <a:pt x="134" y="1594"/>
                  </a:cubicBezTo>
                  <a:cubicBezTo>
                    <a:pt x="134" y="1170"/>
                    <a:pt x="246" y="825"/>
                    <a:pt x="480" y="569"/>
                  </a:cubicBezTo>
                  <a:cubicBezTo>
                    <a:pt x="703" y="324"/>
                    <a:pt x="1003" y="190"/>
                    <a:pt x="1293" y="101"/>
                  </a:cubicBezTo>
                  <a:cubicBezTo>
                    <a:pt x="1237" y="68"/>
                    <a:pt x="1193" y="34"/>
                    <a:pt x="1137" y="1"/>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grpSp>
          <p:nvGrpSpPr>
            <p:cNvPr id="394" name="Google Shape;394;p43"/>
            <p:cNvGrpSpPr/>
            <p:nvPr/>
          </p:nvGrpSpPr>
          <p:grpSpPr>
            <a:xfrm>
              <a:off x="7301073" y="824638"/>
              <a:ext cx="1269785" cy="1112450"/>
              <a:chOff x="2336215" y="950585"/>
              <a:chExt cx="1490008" cy="1305233"/>
            </a:xfrm>
          </p:grpSpPr>
          <p:sp>
            <p:nvSpPr>
              <p:cNvPr id="395" name="Google Shape;395;p43"/>
              <p:cNvSpPr/>
              <p:nvPr/>
            </p:nvSpPr>
            <p:spPr>
              <a:xfrm flipH="1">
                <a:off x="2527110" y="950585"/>
                <a:ext cx="1008000" cy="1234944"/>
              </a:xfrm>
              <a:custGeom>
                <a:rect b="b" l="l" r="r" t="t"/>
                <a:pathLst>
                  <a:path extrusionOk="0" h="6851" w="5592">
                    <a:moveTo>
                      <a:pt x="1136" y="201"/>
                    </a:moveTo>
                    <a:cubicBezTo>
                      <a:pt x="1972" y="201"/>
                      <a:pt x="3164" y="1170"/>
                      <a:pt x="4033" y="2551"/>
                    </a:cubicBezTo>
                    <a:cubicBezTo>
                      <a:pt x="5102" y="4244"/>
                      <a:pt x="5369" y="6060"/>
                      <a:pt x="4623" y="6528"/>
                    </a:cubicBezTo>
                    <a:cubicBezTo>
                      <a:pt x="4500" y="6606"/>
                      <a:pt x="4356" y="6650"/>
                      <a:pt x="4188" y="6650"/>
                    </a:cubicBezTo>
                    <a:cubicBezTo>
                      <a:pt x="3353" y="6650"/>
                      <a:pt x="2161" y="5681"/>
                      <a:pt x="1281" y="4289"/>
                    </a:cubicBezTo>
                    <a:cubicBezTo>
                      <a:pt x="758" y="3453"/>
                      <a:pt x="401" y="2573"/>
                      <a:pt x="301" y="1805"/>
                    </a:cubicBezTo>
                    <a:cubicBezTo>
                      <a:pt x="201" y="1070"/>
                      <a:pt x="345" y="546"/>
                      <a:pt x="702" y="323"/>
                    </a:cubicBezTo>
                    <a:cubicBezTo>
                      <a:pt x="824" y="245"/>
                      <a:pt x="969" y="201"/>
                      <a:pt x="1136" y="201"/>
                    </a:cubicBezTo>
                    <a:close/>
                    <a:moveTo>
                      <a:pt x="1136" y="0"/>
                    </a:moveTo>
                    <a:cubicBezTo>
                      <a:pt x="925" y="0"/>
                      <a:pt x="747" y="56"/>
                      <a:pt x="591" y="156"/>
                    </a:cubicBezTo>
                    <a:cubicBezTo>
                      <a:pt x="167" y="424"/>
                      <a:pt x="0" y="1014"/>
                      <a:pt x="100" y="1838"/>
                    </a:cubicBezTo>
                    <a:cubicBezTo>
                      <a:pt x="212" y="2629"/>
                      <a:pt x="568" y="3543"/>
                      <a:pt x="1114" y="4400"/>
                    </a:cubicBezTo>
                    <a:cubicBezTo>
                      <a:pt x="2039" y="5859"/>
                      <a:pt x="3275" y="6851"/>
                      <a:pt x="4188" y="6851"/>
                    </a:cubicBezTo>
                    <a:cubicBezTo>
                      <a:pt x="4389" y="6851"/>
                      <a:pt x="4567" y="6795"/>
                      <a:pt x="4723" y="6695"/>
                    </a:cubicBezTo>
                    <a:cubicBezTo>
                      <a:pt x="5592" y="6149"/>
                      <a:pt x="5358" y="4289"/>
                      <a:pt x="4211" y="2451"/>
                    </a:cubicBezTo>
                    <a:cubicBezTo>
                      <a:pt x="3286" y="992"/>
                      <a:pt x="2050" y="0"/>
                      <a:pt x="1136" y="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6" name="Google Shape;396;p43"/>
              <p:cNvSpPr/>
              <p:nvPr/>
            </p:nvSpPr>
            <p:spPr>
              <a:xfrm flipH="1">
                <a:off x="2336215" y="1221689"/>
                <a:ext cx="1421871" cy="692910"/>
              </a:xfrm>
              <a:custGeom>
                <a:rect b="b" l="l" r="r" t="t"/>
                <a:pathLst>
                  <a:path extrusionOk="0" h="3844" w="7888">
                    <a:moveTo>
                      <a:pt x="2863" y="201"/>
                    </a:moveTo>
                    <a:cubicBezTo>
                      <a:pt x="3287" y="201"/>
                      <a:pt x="3732" y="245"/>
                      <a:pt x="4178" y="312"/>
                    </a:cubicBezTo>
                    <a:cubicBezTo>
                      <a:pt x="6138" y="657"/>
                      <a:pt x="7664" y="1671"/>
                      <a:pt x="7520" y="2540"/>
                    </a:cubicBezTo>
                    <a:cubicBezTo>
                      <a:pt x="7397" y="3197"/>
                      <a:pt x="6361" y="3643"/>
                      <a:pt x="4924" y="3643"/>
                    </a:cubicBezTo>
                    <a:cubicBezTo>
                      <a:pt x="4501" y="3643"/>
                      <a:pt x="4067" y="3598"/>
                      <a:pt x="3621" y="3531"/>
                    </a:cubicBezTo>
                    <a:cubicBezTo>
                      <a:pt x="2641" y="3353"/>
                      <a:pt x="1750" y="3030"/>
                      <a:pt x="1115" y="2596"/>
                    </a:cubicBezTo>
                    <a:cubicBezTo>
                      <a:pt x="502" y="2172"/>
                      <a:pt x="212" y="1716"/>
                      <a:pt x="279" y="1303"/>
                    </a:cubicBezTo>
                    <a:cubicBezTo>
                      <a:pt x="391" y="646"/>
                      <a:pt x="1427" y="201"/>
                      <a:pt x="2863" y="201"/>
                    </a:cubicBezTo>
                    <a:close/>
                    <a:moveTo>
                      <a:pt x="2863" y="0"/>
                    </a:moveTo>
                    <a:cubicBezTo>
                      <a:pt x="1304" y="0"/>
                      <a:pt x="212" y="501"/>
                      <a:pt x="79" y="1270"/>
                    </a:cubicBezTo>
                    <a:cubicBezTo>
                      <a:pt x="1" y="1760"/>
                      <a:pt x="324" y="2295"/>
                      <a:pt x="1003" y="2751"/>
                    </a:cubicBezTo>
                    <a:cubicBezTo>
                      <a:pt x="1660" y="3208"/>
                      <a:pt x="2585" y="3553"/>
                      <a:pt x="3588" y="3721"/>
                    </a:cubicBezTo>
                    <a:cubicBezTo>
                      <a:pt x="4044" y="3799"/>
                      <a:pt x="4490" y="3843"/>
                      <a:pt x="4924" y="3843"/>
                    </a:cubicBezTo>
                    <a:cubicBezTo>
                      <a:pt x="6484" y="3843"/>
                      <a:pt x="7575" y="3342"/>
                      <a:pt x="7709" y="2573"/>
                    </a:cubicBezTo>
                    <a:cubicBezTo>
                      <a:pt x="7887" y="1571"/>
                      <a:pt x="6350" y="490"/>
                      <a:pt x="4211" y="123"/>
                    </a:cubicBezTo>
                    <a:cubicBezTo>
                      <a:pt x="3755" y="45"/>
                      <a:pt x="3298" y="0"/>
                      <a:pt x="2863" y="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7" name="Google Shape;397;p43"/>
              <p:cNvSpPr/>
              <p:nvPr/>
            </p:nvSpPr>
            <p:spPr>
              <a:xfrm flipH="1">
                <a:off x="2448697" y="1006825"/>
                <a:ext cx="1156712" cy="1122463"/>
              </a:xfrm>
              <a:custGeom>
                <a:rect b="b" l="l" r="r" t="t"/>
                <a:pathLst>
                  <a:path extrusionOk="0" h="6227" w="6417">
                    <a:moveTo>
                      <a:pt x="4913" y="201"/>
                    </a:moveTo>
                    <a:cubicBezTo>
                      <a:pt x="5169" y="201"/>
                      <a:pt x="5380" y="268"/>
                      <a:pt x="5536" y="412"/>
                    </a:cubicBezTo>
                    <a:cubicBezTo>
                      <a:pt x="6182" y="1003"/>
                      <a:pt x="5592" y="2752"/>
                      <a:pt x="4244" y="4211"/>
                    </a:cubicBezTo>
                    <a:cubicBezTo>
                      <a:pt x="3242" y="5314"/>
                      <a:pt x="2039" y="6026"/>
                      <a:pt x="1192" y="6026"/>
                    </a:cubicBezTo>
                    <a:cubicBezTo>
                      <a:pt x="925" y="6026"/>
                      <a:pt x="724" y="5960"/>
                      <a:pt x="568" y="5815"/>
                    </a:cubicBezTo>
                    <a:cubicBezTo>
                      <a:pt x="257" y="5536"/>
                      <a:pt x="212" y="4991"/>
                      <a:pt x="446" y="4278"/>
                    </a:cubicBezTo>
                    <a:cubicBezTo>
                      <a:pt x="680" y="3554"/>
                      <a:pt x="1181" y="2740"/>
                      <a:pt x="1849" y="2016"/>
                    </a:cubicBezTo>
                    <a:cubicBezTo>
                      <a:pt x="2863" y="914"/>
                      <a:pt x="4066" y="201"/>
                      <a:pt x="4913" y="201"/>
                    </a:cubicBezTo>
                    <a:close/>
                    <a:moveTo>
                      <a:pt x="4913" y="0"/>
                    </a:moveTo>
                    <a:cubicBezTo>
                      <a:pt x="4010" y="0"/>
                      <a:pt x="2752" y="735"/>
                      <a:pt x="1705" y="1883"/>
                    </a:cubicBezTo>
                    <a:cubicBezTo>
                      <a:pt x="1014" y="2629"/>
                      <a:pt x="502" y="3464"/>
                      <a:pt x="257" y="4222"/>
                    </a:cubicBezTo>
                    <a:cubicBezTo>
                      <a:pt x="0" y="5002"/>
                      <a:pt x="67" y="5625"/>
                      <a:pt x="435" y="5971"/>
                    </a:cubicBezTo>
                    <a:cubicBezTo>
                      <a:pt x="624" y="6138"/>
                      <a:pt x="880" y="6227"/>
                      <a:pt x="1192" y="6227"/>
                    </a:cubicBezTo>
                    <a:cubicBezTo>
                      <a:pt x="2094" y="6227"/>
                      <a:pt x="3353" y="5492"/>
                      <a:pt x="4400" y="4344"/>
                    </a:cubicBezTo>
                    <a:cubicBezTo>
                      <a:pt x="5859" y="2752"/>
                      <a:pt x="6416" y="958"/>
                      <a:pt x="5670" y="256"/>
                    </a:cubicBezTo>
                    <a:cubicBezTo>
                      <a:pt x="5481" y="89"/>
                      <a:pt x="5225" y="0"/>
                      <a:pt x="4913" y="0"/>
                    </a:cubicBezTo>
                    <a:close/>
                  </a:path>
                </a:pathLst>
              </a:custGeom>
              <a:gradFill>
                <a:gsLst>
                  <a:gs pos="0">
                    <a:schemeClr val="lt2"/>
                  </a:gs>
                  <a:gs pos="100000">
                    <a:schemeClr val="accent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8" name="Google Shape;398;p43"/>
              <p:cNvSpPr/>
              <p:nvPr/>
            </p:nvSpPr>
            <p:spPr>
              <a:xfrm flipH="1">
                <a:off x="2400575" y="1127235"/>
                <a:ext cx="217030" cy="204953"/>
              </a:xfrm>
              <a:custGeom>
                <a:rect b="b" l="l" r="r" t="t"/>
                <a:pathLst>
                  <a:path extrusionOk="0" h="1137" w="1204">
                    <a:moveTo>
                      <a:pt x="1159" y="647"/>
                    </a:moveTo>
                    <a:cubicBezTo>
                      <a:pt x="1115" y="936"/>
                      <a:pt x="836" y="1137"/>
                      <a:pt x="524" y="1092"/>
                    </a:cubicBezTo>
                    <a:cubicBezTo>
                      <a:pt x="212" y="1048"/>
                      <a:pt x="1" y="780"/>
                      <a:pt x="45" y="491"/>
                    </a:cubicBezTo>
                    <a:cubicBezTo>
                      <a:pt x="79" y="201"/>
                      <a:pt x="368" y="1"/>
                      <a:pt x="669" y="45"/>
                    </a:cubicBezTo>
                    <a:cubicBezTo>
                      <a:pt x="981" y="90"/>
                      <a:pt x="1204" y="357"/>
                      <a:pt x="1159" y="647"/>
                    </a:cubicBezTo>
                    <a:close/>
                  </a:path>
                </a:pathLst>
              </a:custGeom>
              <a:gradFill>
                <a:gsLst>
                  <a:gs pos="0">
                    <a:schemeClr val="accent1"/>
                  </a:gs>
                  <a:gs pos="100000">
                    <a:schemeClr val="dk1"/>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399" name="Google Shape;399;p43"/>
              <p:cNvSpPr/>
              <p:nvPr/>
            </p:nvSpPr>
            <p:spPr>
              <a:xfrm flipH="1">
                <a:off x="2436628" y="1162746"/>
                <a:ext cx="74446" cy="69399"/>
              </a:xfrm>
              <a:custGeom>
                <a:rect b="b" l="l" r="r" t="t"/>
                <a:pathLst>
                  <a:path extrusionOk="0" h="385" w="413">
                    <a:moveTo>
                      <a:pt x="196" y="0"/>
                    </a:moveTo>
                    <a:cubicBezTo>
                      <a:pt x="101" y="0"/>
                      <a:pt x="21" y="71"/>
                      <a:pt x="11" y="160"/>
                    </a:cubicBezTo>
                    <a:cubicBezTo>
                      <a:pt x="0" y="271"/>
                      <a:pt x="67" y="361"/>
                      <a:pt x="178" y="383"/>
                    </a:cubicBezTo>
                    <a:cubicBezTo>
                      <a:pt x="186" y="384"/>
                      <a:pt x="194" y="384"/>
                      <a:pt x="202" y="384"/>
                    </a:cubicBezTo>
                    <a:cubicBezTo>
                      <a:pt x="302" y="384"/>
                      <a:pt x="380" y="319"/>
                      <a:pt x="401" y="216"/>
                    </a:cubicBezTo>
                    <a:cubicBezTo>
                      <a:pt x="412" y="115"/>
                      <a:pt x="334" y="15"/>
                      <a:pt x="234" y="4"/>
                    </a:cubicBezTo>
                    <a:cubicBezTo>
                      <a:pt x="221" y="2"/>
                      <a:pt x="208" y="0"/>
                      <a:pt x="196" y="0"/>
                    </a:cubicBezTo>
                    <a:close/>
                  </a:path>
                </a:pathLst>
              </a:custGeom>
              <a:solidFill>
                <a:srgbClr val="FFFFFF">
                  <a:alpha val="48370"/>
                </a:srgbClr>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0" name="Google Shape;400;p43"/>
              <p:cNvSpPr/>
              <p:nvPr/>
            </p:nvSpPr>
            <p:spPr>
              <a:xfrm flipH="1">
                <a:off x="2597235" y="2056814"/>
                <a:ext cx="207116" cy="199004"/>
              </a:xfrm>
              <a:custGeom>
                <a:rect b="b" l="l" r="r" t="t"/>
                <a:pathLst>
                  <a:path extrusionOk="0" h="1104" w="1149">
                    <a:moveTo>
                      <a:pt x="1104" y="625"/>
                    </a:moveTo>
                    <a:cubicBezTo>
                      <a:pt x="1059" y="903"/>
                      <a:pt x="792" y="1104"/>
                      <a:pt x="502" y="1059"/>
                    </a:cubicBezTo>
                    <a:cubicBezTo>
                      <a:pt x="212" y="1015"/>
                      <a:pt x="1" y="758"/>
                      <a:pt x="45" y="469"/>
                    </a:cubicBezTo>
                    <a:cubicBezTo>
                      <a:pt x="90" y="190"/>
                      <a:pt x="357" y="1"/>
                      <a:pt x="647" y="46"/>
                    </a:cubicBezTo>
                    <a:cubicBezTo>
                      <a:pt x="936" y="79"/>
                      <a:pt x="1148" y="346"/>
                      <a:pt x="1104" y="625"/>
                    </a:cubicBezTo>
                    <a:close/>
                  </a:path>
                </a:pathLst>
              </a:custGeom>
              <a:gradFill>
                <a:gsLst>
                  <a:gs pos="0">
                    <a:schemeClr val="accent5"/>
                  </a:gs>
                  <a:gs pos="100000">
                    <a:schemeClr val="accent3"/>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1" name="Google Shape;401;p43"/>
              <p:cNvSpPr/>
              <p:nvPr/>
            </p:nvSpPr>
            <p:spPr>
              <a:xfrm flipH="1">
                <a:off x="2633468" y="2090882"/>
                <a:ext cx="62369" cy="60747"/>
              </a:xfrm>
              <a:custGeom>
                <a:rect b="b" l="l" r="r" t="t"/>
                <a:pathLst>
                  <a:path extrusionOk="0" h="337" w="346">
                    <a:moveTo>
                      <a:pt x="170" y="0"/>
                    </a:moveTo>
                    <a:cubicBezTo>
                      <a:pt x="89" y="0"/>
                      <a:pt x="22" y="64"/>
                      <a:pt x="11" y="146"/>
                    </a:cubicBezTo>
                    <a:cubicBezTo>
                      <a:pt x="0" y="235"/>
                      <a:pt x="56" y="313"/>
                      <a:pt x="145" y="335"/>
                    </a:cubicBezTo>
                    <a:cubicBezTo>
                      <a:pt x="152" y="336"/>
                      <a:pt x="158" y="337"/>
                      <a:pt x="165" y="337"/>
                    </a:cubicBezTo>
                    <a:cubicBezTo>
                      <a:pt x="245" y="337"/>
                      <a:pt x="314" y="273"/>
                      <a:pt x="334" y="191"/>
                    </a:cubicBezTo>
                    <a:cubicBezTo>
                      <a:pt x="346" y="102"/>
                      <a:pt x="279" y="12"/>
                      <a:pt x="190" y="1"/>
                    </a:cubicBezTo>
                    <a:cubicBezTo>
                      <a:pt x="183" y="1"/>
                      <a:pt x="177" y="0"/>
                      <a:pt x="170" y="0"/>
                    </a:cubicBezTo>
                    <a:close/>
                  </a:path>
                </a:pathLst>
              </a:custGeom>
              <a:solidFill>
                <a:srgbClr val="FFFFFF">
                  <a:alpha val="48370"/>
                </a:srgbClr>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2" name="Google Shape;402;p43"/>
              <p:cNvSpPr/>
              <p:nvPr/>
            </p:nvSpPr>
            <p:spPr>
              <a:xfrm flipH="1">
                <a:off x="2910520" y="1442683"/>
                <a:ext cx="291296" cy="266240"/>
              </a:xfrm>
              <a:custGeom>
                <a:rect b="b" l="l" r="r" t="t"/>
                <a:pathLst>
                  <a:path extrusionOk="0" h="1477" w="1616">
                    <a:moveTo>
                      <a:pt x="792" y="1"/>
                    </a:moveTo>
                    <a:cubicBezTo>
                      <a:pt x="429" y="1"/>
                      <a:pt x="117" y="263"/>
                      <a:pt x="67" y="634"/>
                    </a:cubicBezTo>
                    <a:cubicBezTo>
                      <a:pt x="0" y="1035"/>
                      <a:pt x="290" y="1414"/>
                      <a:pt x="702" y="1470"/>
                    </a:cubicBezTo>
                    <a:cubicBezTo>
                      <a:pt x="737" y="1475"/>
                      <a:pt x="772" y="1477"/>
                      <a:pt x="807" y="1477"/>
                    </a:cubicBezTo>
                    <a:cubicBezTo>
                      <a:pt x="1179" y="1477"/>
                      <a:pt x="1509" y="1213"/>
                      <a:pt x="1560" y="846"/>
                    </a:cubicBezTo>
                    <a:cubicBezTo>
                      <a:pt x="1615" y="445"/>
                      <a:pt x="1326" y="66"/>
                      <a:pt x="914" y="11"/>
                    </a:cubicBezTo>
                    <a:cubicBezTo>
                      <a:pt x="873" y="4"/>
                      <a:pt x="832" y="1"/>
                      <a:pt x="792" y="1"/>
                    </a:cubicBezTo>
                    <a:close/>
                  </a:path>
                </a:pathLst>
              </a:custGeom>
              <a:gradFill>
                <a:gsLst>
                  <a:gs pos="0">
                    <a:schemeClr val="accent4"/>
                  </a:gs>
                  <a:gs pos="100000">
                    <a:schemeClr val="accent5"/>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3" name="Google Shape;403;p43"/>
              <p:cNvSpPr/>
              <p:nvPr/>
            </p:nvSpPr>
            <p:spPr>
              <a:xfrm flipH="1">
                <a:off x="2964778" y="1476030"/>
                <a:ext cx="104549" cy="93734"/>
              </a:xfrm>
              <a:custGeom>
                <a:rect b="b" l="l" r="r" t="t"/>
                <a:pathLst>
                  <a:path extrusionOk="0" h="520" w="580">
                    <a:moveTo>
                      <a:pt x="283" y="1"/>
                    </a:moveTo>
                    <a:cubicBezTo>
                      <a:pt x="154" y="1"/>
                      <a:pt x="43" y="94"/>
                      <a:pt x="23" y="215"/>
                    </a:cubicBezTo>
                    <a:cubicBezTo>
                      <a:pt x="0" y="360"/>
                      <a:pt x="112" y="494"/>
                      <a:pt x="257" y="516"/>
                    </a:cubicBezTo>
                    <a:cubicBezTo>
                      <a:pt x="270" y="518"/>
                      <a:pt x="284" y="519"/>
                      <a:pt x="297" y="519"/>
                    </a:cubicBezTo>
                    <a:cubicBezTo>
                      <a:pt x="426" y="519"/>
                      <a:pt x="537" y="425"/>
                      <a:pt x="557" y="293"/>
                    </a:cubicBezTo>
                    <a:cubicBezTo>
                      <a:pt x="580" y="149"/>
                      <a:pt x="479" y="26"/>
                      <a:pt x="323" y="4"/>
                    </a:cubicBezTo>
                    <a:cubicBezTo>
                      <a:pt x="310" y="2"/>
                      <a:pt x="296" y="1"/>
                      <a:pt x="283" y="1"/>
                    </a:cubicBezTo>
                    <a:close/>
                  </a:path>
                </a:pathLst>
              </a:custGeom>
              <a:solidFill>
                <a:srgbClr val="FFFFFF">
                  <a:alpha val="48370"/>
                </a:srgbClr>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4" name="Google Shape;404;p43"/>
              <p:cNvSpPr/>
              <p:nvPr/>
            </p:nvSpPr>
            <p:spPr>
              <a:xfrm flipH="1">
                <a:off x="3609193" y="1340117"/>
                <a:ext cx="217030" cy="213064"/>
              </a:xfrm>
              <a:custGeom>
                <a:rect b="b" l="l" r="r" t="t"/>
                <a:pathLst>
                  <a:path extrusionOk="0" h="1182" w="1204">
                    <a:moveTo>
                      <a:pt x="1158" y="669"/>
                    </a:moveTo>
                    <a:cubicBezTo>
                      <a:pt x="1114" y="981"/>
                      <a:pt x="835" y="1181"/>
                      <a:pt x="524" y="1137"/>
                    </a:cubicBezTo>
                    <a:cubicBezTo>
                      <a:pt x="223" y="1092"/>
                      <a:pt x="0" y="813"/>
                      <a:pt x="45" y="513"/>
                    </a:cubicBezTo>
                    <a:cubicBezTo>
                      <a:pt x="89" y="212"/>
                      <a:pt x="379" y="0"/>
                      <a:pt x="680" y="45"/>
                    </a:cubicBezTo>
                    <a:cubicBezTo>
                      <a:pt x="991" y="89"/>
                      <a:pt x="1203" y="368"/>
                      <a:pt x="1158" y="669"/>
                    </a:cubicBezTo>
                    <a:close/>
                  </a:path>
                </a:pathLst>
              </a:cu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sp>
            <p:nvSpPr>
              <p:cNvPr id="405" name="Google Shape;405;p43"/>
              <p:cNvSpPr/>
              <p:nvPr/>
            </p:nvSpPr>
            <p:spPr>
              <a:xfrm flipH="1">
                <a:off x="3657503" y="1381937"/>
                <a:ext cx="68498" cy="60927"/>
              </a:xfrm>
              <a:custGeom>
                <a:rect b="b" l="l" r="r" t="t"/>
                <a:pathLst>
                  <a:path extrusionOk="0" h="338" w="380">
                    <a:moveTo>
                      <a:pt x="190" y="1"/>
                    </a:moveTo>
                    <a:cubicBezTo>
                      <a:pt x="109" y="1"/>
                      <a:pt x="33" y="55"/>
                      <a:pt x="12" y="147"/>
                    </a:cubicBezTo>
                    <a:cubicBezTo>
                      <a:pt x="1" y="236"/>
                      <a:pt x="68" y="325"/>
                      <a:pt x="168" y="336"/>
                    </a:cubicBezTo>
                    <a:cubicBezTo>
                      <a:pt x="177" y="337"/>
                      <a:pt x="185" y="338"/>
                      <a:pt x="193" y="338"/>
                    </a:cubicBezTo>
                    <a:cubicBezTo>
                      <a:pt x="283" y="338"/>
                      <a:pt x="358" y="283"/>
                      <a:pt x="369" y="192"/>
                    </a:cubicBezTo>
                    <a:cubicBezTo>
                      <a:pt x="380" y="102"/>
                      <a:pt x="313" y="13"/>
                      <a:pt x="213" y="2"/>
                    </a:cubicBezTo>
                    <a:cubicBezTo>
                      <a:pt x="205" y="1"/>
                      <a:pt x="198" y="1"/>
                      <a:pt x="190" y="1"/>
                    </a:cubicBezTo>
                    <a:close/>
                  </a:path>
                </a:pathLst>
              </a:custGeom>
              <a:solidFill>
                <a:srgbClr val="FFFFFF">
                  <a:alpha val="48370"/>
                </a:srgbClr>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61C1D"/>
                  </a:highlight>
                </a:endParaRPr>
              </a:p>
            </p:txBody>
          </p:sp>
        </p:grpSp>
      </p:grpSp>
      <p:pic>
        <p:nvPicPr>
          <p:cNvPr id="406" name="Google Shape;406;p4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07" name="Google Shape;407;p43"/>
          <p:cNvSpPr txBox="1"/>
          <p:nvPr/>
        </p:nvSpPr>
        <p:spPr>
          <a:xfrm>
            <a:off x="4852775" y="3522175"/>
            <a:ext cx="2706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Assistant"/>
              <a:buChar char="-"/>
            </a:pPr>
            <a:r>
              <a:rPr lang="en" sz="2100">
                <a:latin typeface="Assistant"/>
                <a:ea typeface="Assistant"/>
                <a:cs typeface="Assistant"/>
                <a:sym typeface="Assistant"/>
              </a:rPr>
              <a:t>Pavani Poluru</a:t>
            </a:r>
            <a:endParaRPr sz="2100">
              <a:latin typeface="Assistant"/>
              <a:ea typeface="Assistant"/>
              <a:cs typeface="Assistant"/>
              <a:sym typeface="Assistant"/>
            </a:endParaRPr>
          </a:p>
        </p:txBody>
      </p:sp>
      <p:sp>
        <p:nvSpPr>
          <p:cNvPr id="408" name="Google Shape;408;p43"/>
          <p:cNvSpPr txBox="1"/>
          <p:nvPr/>
        </p:nvSpPr>
        <p:spPr>
          <a:xfrm>
            <a:off x="7326025" y="-142975"/>
            <a:ext cx="2706000" cy="161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t>Join at</a:t>
            </a:r>
            <a:endParaRPr sz="2600"/>
          </a:p>
          <a:p>
            <a:pPr indent="0" lvl="0" marL="0" rtl="0" algn="l">
              <a:spcBef>
                <a:spcPts val="0"/>
              </a:spcBef>
              <a:spcAft>
                <a:spcPts val="0"/>
              </a:spcAft>
              <a:buNone/>
            </a:pPr>
            <a:r>
              <a:rPr lang="en" sz="2600"/>
              <a:t>slidocom</a:t>
            </a:r>
            <a:endParaRPr sz="2600"/>
          </a:p>
          <a:p>
            <a:pPr indent="0" lvl="0" marL="0" rtl="0" algn="l">
              <a:spcBef>
                <a:spcPts val="0"/>
              </a:spcBef>
              <a:spcAft>
                <a:spcPts val="0"/>
              </a:spcAft>
              <a:buNone/>
            </a:pPr>
            <a:r>
              <a:rPr lang="en" sz="2600"/>
              <a:t>#4525 959</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44"/>
          <p:cNvSpPr txBox="1"/>
          <p:nvPr>
            <p:ph type="title"/>
          </p:nvPr>
        </p:nvSpPr>
        <p:spPr>
          <a:xfrm>
            <a:off x="2819325" y="511300"/>
            <a:ext cx="31203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udiowide"/>
                <a:ea typeface="Audiowide"/>
                <a:cs typeface="Audiowide"/>
                <a:sym typeface="Audiowide"/>
              </a:rPr>
              <a:t>CONTENTS </a:t>
            </a:r>
            <a:endParaRPr>
              <a:solidFill>
                <a:schemeClr val="accent6"/>
              </a:solidFill>
              <a:latin typeface="Audiowide"/>
              <a:ea typeface="Audiowide"/>
              <a:cs typeface="Audiowide"/>
              <a:sym typeface="Audiowide"/>
            </a:endParaRPr>
          </a:p>
        </p:txBody>
      </p:sp>
      <p:graphicFrame>
        <p:nvGraphicFramePr>
          <p:cNvPr id="414" name="Google Shape;414;p44"/>
          <p:cNvGraphicFramePr/>
          <p:nvPr/>
        </p:nvGraphicFramePr>
        <p:xfrm>
          <a:off x="853238" y="1268707"/>
          <a:ext cx="3000000" cy="3000000"/>
        </p:xfrm>
        <a:graphic>
          <a:graphicData uri="http://schemas.openxmlformats.org/drawingml/2006/table">
            <a:tbl>
              <a:tblPr>
                <a:noFill/>
                <a:tableStyleId>{82003F1B-3B5E-4366-85D6-6575B8CC80C9}</a:tableStyleId>
              </a:tblPr>
              <a:tblGrid>
                <a:gridCol w="7054675"/>
                <a:gridCol w="382850"/>
              </a:tblGrid>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General Cryptography </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 Quantum computers</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Basics of quantum computing  </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Effect of quantum computing on classical computing</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Quantum Cryptography and Post Quantum Cryptography</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Families of PQC</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Qiskit Implementation</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415" name="Google Shape;415;p44"/>
          <p:cNvSpPr txBox="1"/>
          <p:nvPr/>
        </p:nvSpPr>
        <p:spPr>
          <a:xfrm>
            <a:off x="853225" y="4144475"/>
            <a:ext cx="34752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accent6"/>
              </a:solidFill>
              <a:latin typeface="Assistant"/>
              <a:ea typeface="Assistant"/>
              <a:cs typeface="Assistant"/>
              <a:sym typeface="Assistant"/>
            </a:endParaRPr>
          </a:p>
        </p:txBody>
      </p:sp>
      <p:sp>
        <p:nvSpPr>
          <p:cNvPr id="416" name="Google Shape;416;p44"/>
          <p:cNvSpPr txBox="1"/>
          <p:nvPr/>
        </p:nvSpPr>
        <p:spPr>
          <a:xfrm>
            <a:off x="4815600" y="4144475"/>
            <a:ext cx="34752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accent6"/>
              </a:solidFill>
              <a:latin typeface="Assistant"/>
              <a:ea typeface="Assistant"/>
              <a:cs typeface="Assistant"/>
              <a:sym typeface="Assistant"/>
            </a:endParaRPr>
          </a:p>
        </p:txBody>
      </p:sp>
      <p:pic>
        <p:nvPicPr>
          <p:cNvPr id="417" name="Google Shape;417;p4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18" name="Google Shape;418;p44"/>
          <p:cNvSpPr txBox="1"/>
          <p:nvPr/>
        </p:nvSpPr>
        <p:spPr>
          <a:xfrm>
            <a:off x="843000" y="345300"/>
            <a:ext cx="330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400">
                <a:solidFill>
                  <a:schemeClr val="accent6"/>
                </a:solidFill>
                <a:latin typeface="Audiowide"/>
                <a:ea typeface="Audiowide"/>
                <a:cs typeface="Audiowide"/>
                <a:sym typeface="Audiowide"/>
              </a:rPr>
              <a:t>CONTENTS</a:t>
            </a:r>
            <a:endParaRPr sz="34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22" name="Shape 422"/>
        <p:cNvGrpSpPr/>
        <p:nvPr/>
      </p:nvGrpSpPr>
      <p:grpSpPr>
        <a:xfrm>
          <a:off x="0" y="0"/>
          <a:ext cx="0" cy="0"/>
          <a:chOff x="0" y="0"/>
          <a:chExt cx="0" cy="0"/>
        </a:xfrm>
      </p:grpSpPr>
      <p:pic>
        <p:nvPicPr>
          <p:cNvPr descr="poll-type-id" id="423" name="Google Shape;423;p4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24" name="Google Shape;424;p4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25" name="Google Shape;425;p45"/>
          <p:cNvSpPr txBox="1"/>
          <p:nvPr/>
        </p:nvSpPr>
        <p:spPr>
          <a:xfrm>
            <a:off x="2590800" y="188246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is meant by cryptography?</a:t>
            </a:r>
            <a:endParaRPr b="1" sz="3600">
              <a:solidFill>
                <a:srgbClr val="5B5B5B"/>
              </a:solidFill>
              <a:latin typeface="Roboto"/>
              <a:ea typeface="Roboto"/>
              <a:cs typeface="Roboto"/>
              <a:sym typeface="Roboto"/>
            </a:endParaRPr>
          </a:p>
        </p:txBody>
      </p:sp>
      <p:sp>
        <p:nvSpPr>
          <p:cNvPr descr="footer-id" id="426" name="Google Shape;426;p45"/>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0" name="Shape 430"/>
        <p:cNvGrpSpPr/>
        <p:nvPr/>
      </p:nvGrpSpPr>
      <p:grpSpPr>
        <a:xfrm>
          <a:off x="0" y="0"/>
          <a:ext cx="0" cy="0"/>
          <a:chOff x="0" y="0"/>
          <a:chExt cx="0" cy="0"/>
        </a:xfrm>
      </p:grpSpPr>
      <p:sp>
        <p:nvSpPr>
          <p:cNvPr id="431" name="Google Shape;431;p46"/>
          <p:cNvSpPr txBox="1"/>
          <p:nvPr>
            <p:ph idx="1" type="subTitle"/>
          </p:nvPr>
        </p:nvSpPr>
        <p:spPr>
          <a:xfrm>
            <a:off x="987825" y="13845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Cryptography security relies on hardness of math problem , proper implementation and key secrecy.</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432" name="Google Shape;432;p4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33" name="Google Shape;433;p46"/>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General Cryptography </a:t>
            </a:r>
            <a:endParaRPr sz="3400">
              <a:solidFill>
                <a:schemeClr val="accent6"/>
              </a:solidFill>
              <a:latin typeface="Audiowide"/>
              <a:ea typeface="Audiowide"/>
              <a:cs typeface="Audiowide"/>
              <a:sym typeface="Audiowide"/>
            </a:endParaRPr>
          </a:p>
        </p:txBody>
      </p:sp>
      <p:sp>
        <p:nvSpPr>
          <p:cNvPr id="434" name="Google Shape;434;p46"/>
          <p:cNvSpPr txBox="1"/>
          <p:nvPr/>
        </p:nvSpPr>
        <p:spPr>
          <a:xfrm>
            <a:off x="1119250" y="1174050"/>
            <a:ext cx="6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8" name="Shape 438"/>
        <p:cNvGrpSpPr/>
        <p:nvPr/>
      </p:nvGrpSpPr>
      <p:grpSpPr>
        <a:xfrm>
          <a:off x="0" y="0"/>
          <a:ext cx="0" cy="0"/>
          <a:chOff x="0" y="0"/>
          <a:chExt cx="0" cy="0"/>
        </a:xfrm>
      </p:grpSpPr>
      <p:sp>
        <p:nvSpPr>
          <p:cNvPr id="439" name="Google Shape;439;p47"/>
          <p:cNvSpPr txBox="1"/>
          <p:nvPr>
            <p:ph idx="1" type="subTitle"/>
          </p:nvPr>
        </p:nvSpPr>
        <p:spPr>
          <a:xfrm>
            <a:off x="987825" y="13845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Cryptography security relies on hardness of math problem , proper implementation and key secrecy.</a:t>
            </a:r>
            <a:endParaRPr sz="1800">
              <a:solidFill>
                <a:schemeClr val="dk1"/>
              </a:solidFill>
            </a:endParaRPr>
          </a:p>
          <a:p>
            <a:pPr indent="0" lvl="0" marL="0" rtl="0" algn="l">
              <a:spcBef>
                <a:spcPts val="0"/>
              </a:spcBef>
              <a:spcAft>
                <a:spcPts val="0"/>
              </a:spcAft>
              <a:buNone/>
            </a:pPr>
            <a:r>
              <a:t/>
            </a:r>
            <a:endParaRPr>
              <a:solidFill>
                <a:schemeClr val="dk1"/>
              </a:solidFill>
            </a:endParaRPr>
          </a:p>
        </p:txBody>
      </p:sp>
      <p:pic>
        <p:nvPicPr>
          <p:cNvPr id="440" name="Google Shape;440;p47"/>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41" name="Google Shape;441;p47"/>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None/>
            </a:pPr>
            <a:r>
              <a:rPr b="1" lang="en" sz="3400">
                <a:solidFill>
                  <a:schemeClr val="accent6"/>
                </a:solidFill>
                <a:latin typeface="Audiowide"/>
                <a:ea typeface="Audiowide"/>
                <a:cs typeface="Audiowide"/>
                <a:sym typeface="Audiowide"/>
              </a:rPr>
              <a:t>General Cryptography </a:t>
            </a:r>
            <a:endParaRPr sz="3400">
              <a:solidFill>
                <a:schemeClr val="accent6"/>
              </a:solidFill>
              <a:latin typeface="Audiowide"/>
              <a:ea typeface="Audiowide"/>
              <a:cs typeface="Audiowide"/>
              <a:sym typeface="Audiowide"/>
            </a:endParaRPr>
          </a:p>
        </p:txBody>
      </p:sp>
      <p:sp>
        <p:nvSpPr>
          <p:cNvPr id="442" name="Google Shape;442;p47"/>
          <p:cNvSpPr txBox="1"/>
          <p:nvPr/>
        </p:nvSpPr>
        <p:spPr>
          <a:xfrm>
            <a:off x="1119250" y="1174050"/>
            <a:ext cx="6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443" name="Google Shape;443;p47"/>
          <p:cNvSpPr txBox="1"/>
          <p:nvPr/>
        </p:nvSpPr>
        <p:spPr>
          <a:xfrm>
            <a:off x="1329725" y="2226450"/>
            <a:ext cx="62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444" name="Google Shape;444;p47"/>
          <p:cNvSpPr txBox="1"/>
          <p:nvPr>
            <p:ph idx="1" type="subTitle"/>
          </p:nvPr>
        </p:nvSpPr>
        <p:spPr>
          <a:xfrm>
            <a:off x="4743300" y="2188038"/>
            <a:ext cx="3687600" cy="14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aphicFrame>
        <p:nvGraphicFramePr>
          <p:cNvPr id="445" name="Google Shape;445;p47"/>
          <p:cNvGraphicFramePr/>
          <p:nvPr/>
        </p:nvGraphicFramePr>
        <p:xfrm>
          <a:off x="952500" y="2188050"/>
          <a:ext cx="3000000" cy="3000000"/>
        </p:xfrm>
        <a:graphic>
          <a:graphicData uri="http://schemas.openxmlformats.org/drawingml/2006/table">
            <a:tbl>
              <a:tblPr>
                <a:noFill/>
                <a:tableStyleId>{82003F1B-3B5E-4366-85D6-6575B8CC80C9}</a:tableStyleId>
              </a:tblPr>
              <a:tblGrid>
                <a:gridCol w="3682050"/>
                <a:gridCol w="3682050"/>
              </a:tblGrid>
              <a:tr h="2261775">
                <a:tc>
                  <a:txBody>
                    <a:bodyPr/>
                    <a:lstStyle/>
                    <a:p>
                      <a:pPr indent="0" lvl="0" marL="0" rtl="0" algn="l">
                        <a:spcBef>
                          <a:spcPts val="0"/>
                        </a:spcBef>
                        <a:spcAft>
                          <a:spcPts val="0"/>
                        </a:spcAft>
                        <a:buNone/>
                      </a:pPr>
                      <a:r>
                        <a:rPr lang="en">
                          <a:solidFill>
                            <a:schemeClr val="dk1"/>
                          </a:solidFill>
                          <a:latin typeface="Assistant"/>
                          <a:ea typeface="Assistant"/>
                          <a:cs typeface="Assistant"/>
                          <a:sym typeface="Assistant"/>
                        </a:rPr>
                        <a:t>Symmetric key encryption </a:t>
                      </a:r>
                      <a:endParaRPr/>
                    </a:p>
                  </a:txBody>
                  <a:tcPr marT="91425" marB="91425" marR="91425" marL="91425"/>
                </a:tc>
                <a:tc>
                  <a:txBody>
                    <a:bodyPr/>
                    <a:lstStyle/>
                    <a:p>
                      <a:pPr indent="0" lvl="0" marL="0" rtl="0" algn="l">
                        <a:spcBef>
                          <a:spcPts val="0"/>
                        </a:spcBef>
                        <a:spcAft>
                          <a:spcPts val="0"/>
                        </a:spcAft>
                        <a:buNone/>
                      </a:pPr>
                      <a:r>
                        <a:rPr lang="en">
                          <a:solidFill>
                            <a:schemeClr val="lt1"/>
                          </a:solidFill>
                        </a:rPr>
                        <a:t>Symmetric key encryption</a:t>
                      </a:r>
                      <a:endParaRPr>
                        <a:solidFill>
                          <a:schemeClr val="lt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446" name="Google Shape;446;p47"/>
          <p:cNvSpPr/>
          <p:nvPr/>
        </p:nvSpPr>
        <p:spPr>
          <a:xfrm>
            <a:off x="987825" y="2219550"/>
            <a:ext cx="3646800" cy="540000"/>
          </a:xfrm>
          <a:prstGeom prst="rect">
            <a:avLst/>
          </a:prstGeom>
          <a:solidFill>
            <a:srgbClr val="4A86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Symmetric key encryption</a:t>
            </a:r>
            <a:endParaRPr>
              <a:solidFill>
                <a:schemeClr val="lt1"/>
              </a:solidFill>
            </a:endParaRPr>
          </a:p>
        </p:txBody>
      </p:sp>
      <p:sp>
        <p:nvSpPr>
          <p:cNvPr id="447" name="Google Shape;447;p47"/>
          <p:cNvSpPr/>
          <p:nvPr/>
        </p:nvSpPr>
        <p:spPr>
          <a:xfrm>
            <a:off x="4634550" y="2226450"/>
            <a:ext cx="3687600" cy="5262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ASymmetric key encryption/PKC</a:t>
            </a:r>
            <a:endParaRPr>
              <a:solidFill>
                <a:schemeClr val="lt1"/>
              </a:solidFill>
            </a:endParaRPr>
          </a:p>
          <a:p>
            <a:pPr indent="0" lvl="0" marL="0" rtl="0" algn="l">
              <a:spcBef>
                <a:spcPts val="0"/>
              </a:spcBef>
              <a:spcAft>
                <a:spcPts val="0"/>
              </a:spcAft>
              <a:buNone/>
            </a:pPr>
            <a:r>
              <a:t/>
            </a:r>
            <a:endParaRPr/>
          </a:p>
        </p:txBody>
      </p:sp>
      <p:sp>
        <p:nvSpPr>
          <p:cNvPr id="448" name="Google Shape;448;p47"/>
          <p:cNvSpPr txBox="1"/>
          <p:nvPr/>
        </p:nvSpPr>
        <p:spPr>
          <a:xfrm>
            <a:off x="1067900" y="2853025"/>
            <a:ext cx="336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449" name="Google Shape;449;p47"/>
          <p:cNvPicPr preferRelativeResize="0"/>
          <p:nvPr/>
        </p:nvPicPr>
        <p:blipFill>
          <a:blip r:embed="rId4">
            <a:alphaModFix/>
          </a:blip>
          <a:stretch>
            <a:fillRect/>
          </a:stretch>
        </p:blipFill>
        <p:spPr>
          <a:xfrm>
            <a:off x="1380238" y="2820925"/>
            <a:ext cx="2902776" cy="708000"/>
          </a:xfrm>
          <a:prstGeom prst="rect">
            <a:avLst/>
          </a:prstGeom>
          <a:noFill/>
          <a:ln>
            <a:noFill/>
          </a:ln>
        </p:spPr>
      </p:pic>
      <p:pic>
        <p:nvPicPr>
          <p:cNvPr id="450" name="Google Shape;450;p47"/>
          <p:cNvPicPr preferRelativeResize="0"/>
          <p:nvPr/>
        </p:nvPicPr>
        <p:blipFill>
          <a:blip r:embed="rId5">
            <a:alphaModFix/>
          </a:blip>
          <a:stretch>
            <a:fillRect/>
          </a:stretch>
        </p:blipFill>
        <p:spPr>
          <a:xfrm>
            <a:off x="5014825" y="2741125"/>
            <a:ext cx="2776251" cy="624000"/>
          </a:xfrm>
          <a:prstGeom prst="rect">
            <a:avLst/>
          </a:prstGeom>
          <a:noFill/>
          <a:ln>
            <a:noFill/>
          </a:ln>
        </p:spPr>
      </p:pic>
      <p:sp>
        <p:nvSpPr>
          <p:cNvPr id="451" name="Google Shape;451;p47"/>
          <p:cNvSpPr txBox="1"/>
          <p:nvPr/>
        </p:nvSpPr>
        <p:spPr>
          <a:xfrm>
            <a:off x="1185025" y="3436675"/>
            <a:ext cx="30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Example : AES,DES</a:t>
            </a:r>
            <a:endParaRPr>
              <a:latin typeface="Assistant"/>
              <a:ea typeface="Assistant"/>
              <a:cs typeface="Assistant"/>
              <a:sym typeface="Assistant"/>
            </a:endParaRPr>
          </a:p>
        </p:txBody>
      </p:sp>
      <p:sp>
        <p:nvSpPr>
          <p:cNvPr id="452" name="Google Shape;452;p47"/>
          <p:cNvSpPr txBox="1"/>
          <p:nvPr/>
        </p:nvSpPr>
        <p:spPr>
          <a:xfrm>
            <a:off x="4910925" y="3335250"/>
            <a:ext cx="426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Assistant"/>
                <a:ea typeface="Assistant"/>
                <a:cs typeface="Assistant"/>
                <a:sym typeface="Assistant"/>
              </a:rPr>
              <a:t>Example : RSA, Diffie hellman, ECC</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pic>
        <p:nvPicPr>
          <p:cNvPr id="457" name="Google Shape;457;p4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58" name="Google Shape;458;p48"/>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None/>
            </a:pPr>
            <a:r>
              <a:t/>
            </a:r>
            <a:endParaRPr sz="3400">
              <a:solidFill>
                <a:schemeClr val="accent6"/>
              </a:solidFill>
              <a:latin typeface="Audiowide"/>
              <a:ea typeface="Audiowide"/>
              <a:cs typeface="Audiowide"/>
              <a:sym typeface="Audiowide"/>
            </a:endParaRPr>
          </a:p>
        </p:txBody>
      </p:sp>
      <p:sp>
        <p:nvSpPr>
          <p:cNvPr id="459" name="Google Shape;459;p48"/>
          <p:cNvSpPr txBox="1"/>
          <p:nvPr/>
        </p:nvSpPr>
        <p:spPr>
          <a:xfrm>
            <a:off x="1020075" y="397925"/>
            <a:ext cx="7522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Audiowide"/>
                <a:ea typeface="Audiowide"/>
                <a:cs typeface="Audiowide"/>
                <a:sym typeface="Audiowide"/>
              </a:rPr>
              <a:t>Quantum computing </a:t>
            </a:r>
            <a:endParaRPr sz="34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b="1" sz="3400">
              <a:solidFill>
                <a:schemeClr val="accent6"/>
              </a:solidFill>
              <a:latin typeface="Audiowide"/>
              <a:ea typeface="Audiowide"/>
              <a:cs typeface="Audiowide"/>
              <a:sym typeface="Audiowid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pic>
        <p:nvPicPr>
          <p:cNvPr id="464" name="Google Shape;464;p49"/>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65" name="Google Shape;465;p49"/>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None/>
            </a:pPr>
            <a:r>
              <a:t/>
            </a:r>
            <a:endParaRPr sz="3400">
              <a:solidFill>
                <a:schemeClr val="accent6"/>
              </a:solidFill>
              <a:latin typeface="Audiowide"/>
              <a:ea typeface="Audiowide"/>
              <a:cs typeface="Audiowide"/>
              <a:sym typeface="Audiowide"/>
            </a:endParaRPr>
          </a:p>
        </p:txBody>
      </p:sp>
      <p:sp>
        <p:nvSpPr>
          <p:cNvPr id="466" name="Google Shape;466;p49"/>
          <p:cNvSpPr txBox="1"/>
          <p:nvPr/>
        </p:nvSpPr>
        <p:spPr>
          <a:xfrm>
            <a:off x="1020075" y="397925"/>
            <a:ext cx="7522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Audiowide"/>
                <a:ea typeface="Audiowide"/>
                <a:cs typeface="Audiowide"/>
                <a:sym typeface="Audiowide"/>
              </a:rPr>
              <a:t>Quantum computing </a:t>
            </a:r>
            <a:endParaRPr sz="34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b="1" sz="3400">
              <a:solidFill>
                <a:schemeClr val="accent6"/>
              </a:solidFill>
              <a:latin typeface="Audiowide"/>
              <a:ea typeface="Audiowide"/>
              <a:cs typeface="Audiowide"/>
              <a:sym typeface="Audiowide"/>
            </a:endParaRPr>
          </a:p>
        </p:txBody>
      </p:sp>
      <p:pic>
        <p:nvPicPr>
          <p:cNvPr id="467" name="Google Shape;467;p49"/>
          <p:cNvPicPr preferRelativeResize="0"/>
          <p:nvPr/>
        </p:nvPicPr>
        <p:blipFill>
          <a:blip r:embed="rId4">
            <a:alphaModFix/>
          </a:blip>
          <a:stretch>
            <a:fillRect/>
          </a:stretch>
        </p:blipFill>
        <p:spPr>
          <a:xfrm>
            <a:off x="1374775" y="1224325"/>
            <a:ext cx="3228147" cy="3225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2819325" y="511300"/>
            <a:ext cx="31203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udiowide"/>
                <a:ea typeface="Audiowide"/>
                <a:cs typeface="Audiowide"/>
                <a:sym typeface="Audiowide"/>
              </a:rPr>
              <a:t>CONTENTS </a:t>
            </a:r>
            <a:endParaRPr>
              <a:solidFill>
                <a:schemeClr val="accent6"/>
              </a:solidFill>
              <a:latin typeface="Audiowide"/>
              <a:ea typeface="Audiowide"/>
              <a:cs typeface="Audiowide"/>
              <a:sym typeface="Audiowide"/>
            </a:endParaRPr>
          </a:p>
        </p:txBody>
      </p:sp>
      <p:graphicFrame>
        <p:nvGraphicFramePr>
          <p:cNvPr id="225" name="Google Shape;225;p32"/>
          <p:cNvGraphicFramePr/>
          <p:nvPr/>
        </p:nvGraphicFramePr>
        <p:xfrm>
          <a:off x="853238" y="1268707"/>
          <a:ext cx="3000000" cy="3000000"/>
        </p:xfrm>
        <a:graphic>
          <a:graphicData uri="http://schemas.openxmlformats.org/drawingml/2006/table">
            <a:tbl>
              <a:tblPr>
                <a:noFill/>
                <a:tableStyleId>{82003F1B-3B5E-4366-85D6-6575B8CC80C9}</a:tableStyleId>
              </a:tblPr>
              <a:tblGrid>
                <a:gridCol w="7054675"/>
                <a:gridCol w="382850"/>
              </a:tblGrid>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What is Blockchain</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89475">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How does a Blockchain work?</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3225">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Key Features of Blockchain</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Clr>
                          <a:schemeClr val="dk1"/>
                        </a:buClr>
                        <a:buSzPts val="1100"/>
                        <a:buFont typeface="Arial"/>
                        <a:buNone/>
                      </a:pPr>
                      <a:r>
                        <a:rPr b="1" lang="en" sz="1200">
                          <a:solidFill>
                            <a:schemeClr val="lt1"/>
                          </a:solidFill>
                          <a:latin typeface="Assistant"/>
                          <a:ea typeface="Assistant"/>
                          <a:cs typeface="Assistant"/>
                          <a:sym typeface="Assistant"/>
                        </a:rPr>
                        <a:t>Bitcoin</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Ethereum                                     </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Clr>
                          <a:schemeClr val="dk1"/>
                        </a:buClr>
                        <a:buSzPts val="1100"/>
                        <a:buFont typeface="Arial"/>
                        <a:buNone/>
                      </a:pPr>
                      <a:r>
                        <a:rPr b="1" lang="en" sz="1200">
                          <a:solidFill>
                            <a:schemeClr val="lt1"/>
                          </a:solidFill>
                          <a:latin typeface="Assistant"/>
                          <a:ea typeface="Assistant"/>
                          <a:cs typeface="Assistant"/>
                          <a:sym typeface="Assistant"/>
                        </a:rPr>
                        <a:t>C</a:t>
                      </a:r>
                      <a:r>
                        <a:rPr b="1" lang="en" sz="1200">
                          <a:solidFill>
                            <a:schemeClr val="lt1"/>
                          </a:solidFill>
                          <a:latin typeface="Assistant"/>
                          <a:ea typeface="Assistant"/>
                          <a:cs typeface="Assistant"/>
                          <a:sym typeface="Assistant"/>
                        </a:rPr>
                        <a:t>onsensus Algorithms</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Clr>
                          <a:schemeClr val="dk1"/>
                        </a:buClr>
                        <a:buSzPts val="1100"/>
                        <a:buFont typeface="Arial"/>
                        <a:buNone/>
                      </a:pPr>
                      <a:r>
                        <a:rPr b="1" lang="en" sz="1200">
                          <a:solidFill>
                            <a:schemeClr val="lt1"/>
                          </a:solidFill>
                          <a:latin typeface="Assistant"/>
                          <a:ea typeface="Assistant"/>
                          <a:cs typeface="Assistant"/>
                          <a:sym typeface="Assistant"/>
                        </a:rPr>
                        <a:t>Merkle Tree</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200">
                          <a:solidFill>
                            <a:schemeClr val="lt1"/>
                          </a:solidFill>
                          <a:latin typeface="Assistant"/>
                          <a:ea typeface="Assistant"/>
                          <a:cs typeface="Assistant"/>
                          <a:sym typeface="Assistant"/>
                        </a:rPr>
                        <a:t>Applications of Blockchain</a:t>
                      </a:r>
                      <a:endParaRPr b="1"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t/>
                      </a:r>
                      <a:endParaRPr sz="1200">
                        <a:solidFill>
                          <a:schemeClr val="lt1"/>
                        </a:solidFill>
                        <a:latin typeface="Assistant"/>
                        <a:ea typeface="Assistant"/>
                        <a:cs typeface="Assistant"/>
                        <a:sym typeface="Assistan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226" name="Google Shape;226;p32"/>
          <p:cNvSpPr txBox="1"/>
          <p:nvPr/>
        </p:nvSpPr>
        <p:spPr>
          <a:xfrm>
            <a:off x="853225" y="4144475"/>
            <a:ext cx="34752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accent6"/>
              </a:solidFill>
              <a:latin typeface="Assistant"/>
              <a:ea typeface="Assistant"/>
              <a:cs typeface="Assistant"/>
              <a:sym typeface="Assistant"/>
            </a:endParaRPr>
          </a:p>
        </p:txBody>
      </p:sp>
      <p:sp>
        <p:nvSpPr>
          <p:cNvPr id="227" name="Google Shape;227;p32"/>
          <p:cNvSpPr txBox="1"/>
          <p:nvPr/>
        </p:nvSpPr>
        <p:spPr>
          <a:xfrm>
            <a:off x="4815600" y="4144475"/>
            <a:ext cx="34752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accent6"/>
              </a:solidFill>
              <a:latin typeface="Assistant"/>
              <a:ea typeface="Assistant"/>
              <a:cs typeface="Assistant"/>
              <a:sym typeface="Assistant"/>
            </a:endParaRPr>
          </a:p>
        </p:txBody>
      </p:sp>
      <p:pic>
        <p:nvPicPr>
          <p:cNvPr id="228" name="Google Shape;228;p32"/>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29" name="Google Shape;229;p32"/>
          <p:cNvSpPr txBox="1"/>
          <p:nvPr/>
        </p:nvSpPr>
        <p:spPr>
          <a:xfrm>
            <a:off x="843000" y="345300"/>
            <a:ext cx="330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400">
                <a:solidFill>
                  <a:schemeClr val="accent6"/>
                </a:solidFill>
                <a:latin typeface="Audiowide"/>
                <a:ea typeface="Audiowide"/>
                <a:cs typeface="Audiowide"/>
                <a:sym typeface="Audiowide"/>
              </a:rPr>
              <a:t>CONTENTS</a:t>
            </a:r>
            <a:endParaRPr sz="34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1" name="Shape 471"/>
        <p:cNvGrpSpPr/>
        <p:nvPr/>
      </p:nvGrpSpPr>
      <p:grpSpPr>
        <a:xfrm>
          <a:off x="0" y="0"/>
          <a:ext cx="0" cy="0"/>
          <a:chOff x="0" y="0"/>
          <a:chExt cx="0" cy="0"/>
        </a:xfrm>
      </p:grpSpPr>
      <p:pic>
        <p:nvPicPr>
          <p:cNvPr id="472" name="Google Shape;472;p50"/>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73" name="Google Shape;473;p50"/>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None/>
            </a:pPr>
            <a:r>
              <a:t/>
            </a:r>
            <a:endParaRPr sz="3400">
              <a:solidFill>
                <a:schemeClr val="accent6"/>
              </a:solidFill>
              <a:latin typeface="Audiowide"/>
              <a:ea typeface="Audiowide"/>
              <a:cs typeface="Audiowide"/>
              <a:sym typeface="Audiowide"/>
            </a:endParaRPr>
          </a:p>
        </p:txBody>
      </p:sp>
      <p:sp>
        <p:nvSpPr>
          <p:cNvPr id="474" name="Google Shape;474;p50"/>
          <p:cNvSpPr txBox="1"/>
          <p:nvPr/>
        </p:nvSpPr>
        <p:spPr>
          <a:xfrm>
            <a:off x="1020075" y="397925"/>
            <a:ext cx="7522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Audiowide"/>
                <a:ea typeface="Audiowide"/>
                <a:cs typeface="Audiowide"/>
                <a:sym typeface="Audiowide"/>
              </a:rPr>
              <a:t>Quantum computing </a:t>
            </a:r>
            <a:endParaRPr sz="34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b="1" sz="3400">
              <a:solidFill>
                <a:schemeClr val="accent6"/>
              </a:solidFill>
              <a:latin typeface="Audiowide"/>
              <a:ea typeface="Audiowide"/>
              <a:cs typeface="Audiowide"/>
              <a:sym typeface="Audiowide"/>
            </a:endParaRPr>
          </a:p>
        </p:txBody>
      </p:sp>
      <p:pic>
        <p:nvPicPr>
          <p:cNvPr id="475" name="Google Shape;475;p50"/>
          <p:cNvPicPr preferRelativeResize="0"/>
          <p:nvPr/>
        </p:nvPicPr>
        <p:blipFill>
          <a:blip r:embed="rId4">
            <a:alphaModFix/>
          </a:blip>
          <a:stretch>
            <a:fillRect/>
          </a:stretch>
        </p:blipFill>
        <p:spPr>
          <a:xfrm>
            <a:off x="5821600" y="1105926"/>
            <a:ext cx="2352350" cy="2069325"/>
          </a:xfrm>
          <a:prstGeom prst="rect">
            <a:avLst/>
          </a:prstGeom>
          <a:noFill/>
          <a:ln>
            <a:noFill/>
          </a:ln>
        </p:spPr>
      </p:pic>
      <p:pic>
        <p:nvPicPr>
          <p:cNvPr id="476" name="Google Shape;476;p50"/>
          <p:cNvPicPr preferRelativeResize="0"/>
          <p:nvPr/>
        </p:nvPicPr>
        <p:blipFill>
          <a:blip r:embed="rId5">
            <a:alphaModFix/>
          </a:blip>
          <a:stretch>
            <a:fillRect/>
          </a:stretch>
        </p:blipFill>
        <p:spPr>
          <a:xfrm>
            <a:off x="1374775" y="1224325"/>
            <a:ext cx="3228147" cy="3225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0" name="Shape 480"/>
        <p:cNvGrpSpPr/>
        <p:nvPr/>
      </p:nvGrpSpPr>
      <p:grpSpPr>
        <a:xfrm>
          <a:off x="0" y="0"/>
          <a:ext cx="0" cy="0"/>
          <a:chOff x="0" y="0"/>
          <a:chExt cx="0" cy="0"/>
        </a:xfrm>
      </p:grpSpPr>
      <p:pic>
        <p:nvPicPr>
          <p:cNvPr id="481" name="Google Shape;481;p5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82" name="Google Shape;482;p51"/>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None/>
            </a:pPr>
            <a:r>
              <a:t/>
            </a:r>
            <a:endParaRPr sz="3400">
              <a:solidFill>
                <a:schemeClr val="accent6"/>
              </a:solidFill>
              <a:latin typeface="Audiowide"/>
              <a:ea typeface="Audiowide"/>
              <a:cs typeface="Audiowide"/>
              <a:sym typeface="Audiowide"/>
            </a:endParaRPr>
          </a:p>
        </p:txBody>
      </p:sp>
      <p:sp>
        <p:nvSpPr>
          <p:cNvPr id="483" name="Google Shape;483;p51"/>
          <p:cNvSpPr txBox="1"/>
          <p:nvPr/>
        </p:nvSpPr>
        <p:spPr>
          <a:xfrm>
            <a:off x="1020075" y="397925"/>
            <a:ext cx="7522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Audiowide"/>
                <a:ea typeface="Audiowide"/>
                <a:cs typeface="Audiowide"/>
                <a:sym typeface="Audiowide"/>
              </a:rPr>
              <a:t>Quantum computing </a:t>
            </a:r>
            <a:endParaRPr sz="3400">
              <a:solidFill>
                <a:schemeClr val="accent6"/>
              </a:solidFill>
              <a:latin typeface="Audiowide"/>
              <a:ea typeface="Audiowide"/>
              <a:cs typeface="Audiowide"/>
              <a:sym typeface="Audiowide"/>
            </a:endParaRPr>
          </a:p>
        </p:txBody>
      </p:sp>
      <p:pic>
        <p:nvPicPr>
          <p:cNvPr id="484" name="Google Shape;484;p51"/>
          <p:cNvPicPr preferRelativeResize="0"/>
          <p:nvPr/>
        </p:nvPicPr>
        <p:blipFill>
          <a:blip r:embed="rId4">
            <a:alphaModFix/>
          </a:blip>
          <a:stretch>
            <a:fillRect/>
          </a:stretch>
        </p:blipFill>
        <p:spPr>
          <a:xfrm>
            <a:off x="5821600" y="1105926"/>
            <a:ext cx="2352350" cy="2069325"/>
          </a:xfrm>
          <a:prstGeom prst="rect">
            <a:avLst/>
          </a:prstGeom>
          <a:noFill/>
          <a:ln>
            <a:noFill/>
          </a:ln>
        </p:spPr>
      </p:pic>
      <p:pic>
        <p:nvPicPr>
          <p:cNvPr id="485" name="Google Shape;485;p51"/>
          <p:cNvPicPr preferRelativeResize="0"/>
          <p:nvPr/>
        </p:nvPicPr>
        <p:blipFill rotWithShape="1">
          <a:blip r:embed="rId5">
            <a:alphaModFix/>
          </a:blip>
          <a:srcRect b="7868" l="0" r="2238" t="0"/>
          <a:stretch/>
        </p:blipFill>
        <p:spPr>
          <a:xfrm>
            <a:off x="5821600" y="3071175"/>
            <a:ext cx="2873200" cy="1523125"/>
          </a:xfrm>
          <a:prstGeom prst="rect">
            <a:avLst/>
          </a:prstGeom>
          <a:noFill/>
          <a:ln>
            <a:noFill/>
          </a:ln>
        </p:spPr>
      </p:pic>
      <p:pic>
        <p:nvPicPr>
          <p:cNvPr id="486" name="Google Shape;486;p51"/>
          <p:cNvPicPr preferRelativeResize="0"/>
          <p:nvPr/>
        </p:nvPicPr>
        <p:blipFill>
          <a:blip r:embed="rId6">
            <a:alphaModFix/>
          </a:blip>
          <a:stretch>
            <a:fillRect/>
          </a:stretch>
        </p:blipFill>
        <p:spPr>
          <a:xfrm>
            <a:off x="1374775" y="1224325"/>
            <a:ext cx="3228147" cy="3225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0" name="Shape 490"/>
        <p:cNvGrpSpPr/>
        <p:nvPr/>
      </p:nvGrpSpPr>
      <p:grpSpPr>
        <a:xfrm>
          <a:off x="0" y="0"/>
          <a:ext cx="0" cy="0"/>
          <a:chOff x="0" y="0"/>
          <a:chExt cx="0" cy="0"/>
        </a:xfrm>
      </p:grpSpPr>
      <p:sp>
        <p:nvSpPr>
          <p:cNvPr id="491" name="Google Shape;491;p52"/>
          <p:cNvSpPr txBox="1"/>
          <p:nvPr>
            <p:ph type="title"/>
          </p:nvPr>
        </p:nvSpPr>
        <p:spPr>
          <a:xfrm>
            <a:off x="1794900" y="2087950"/>
            <a:ext cx="5554200" cy="69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accent6"/>
                </a:solidFill>
                <a:latin typeface="Audiowide"/>
                <a:ea typeface="Audiowide"/>
                <a:cs typeface="Audiowide"/>
                <a:sym typeface="Audiowide"/>
              </a:rPr>
              <a:t>Basics of Quantum Computing</a:t>
            </a:r>
            <a:endParaRPr sz="3200">
              <a:solidFill>
                <a:schemeClr val="accent6"/>
              </a:solidFill>
              <a:latin typeface="Audiowide"/>
              <a:ea typeface="Audiowide"/>
              <a:cs typeface="Audiowide"/>
              <a:sym typeface="Audiowide"/>
            </a:endParaRPr>
          </a:p>
        </p:txBody>
      </p:sp>
      <p:sp>
        <p:nvSpPr>
          <p:cNvPr id="492" name="Google Shape;492;p52"/>
          <p:cNvSpPr/>
          <p:nvPr/>
        </p:nvSpPr>
        <p:spPr>
          <a:xfrm>
            <a:off x="7463575" y="-864375"/>
            <a:ext cx="2577600" cy="2577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52"/>
          <p:cNvPicPr preferRelativeResize="0"/>
          <p:nvPr/>
        </p:nvPicPr>
        <p:blipFill>
          <a:blip r:embed="rId3">
            <a:alphaModFix/>
          </a:blip>
          <a:stretch>
            <a:fillRect/>
          </a:stretch>
        </p:blipFill>
        <p:spPr>
          <a:xfrm>
            <a:off x="110374" y="4449825"/>
            <a:ext cx="1264412" cy="52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pic>
        <p:nvPicPr>
          <p:cNvPr id="498" name="Google Shape;498;p5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499" name="Google Shape;499;p53"/>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00" name="Google Shape;500;p53"/>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01" name="Google Shape;501;p53"/>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02" name="Google Shape;502;p53"/>
          <p:cNvSpPr txBox="1"/>
          <p:nvPr/>
        </p:nvSpPr>
        <p:spPr>
          <a:xfrm>
            <a:off x="1142650" y="1145150"/>
            <a:ext cx="6413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Qubits :A basic unit of data in quantum computing . A qubit can be either in state |a⟩ or state|b⟩ or a superposition of both states.  =&gt; ||a||</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+||b||</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 = 1 </a:t>
            </a:r>
            <a:endParaRPr sz="18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503" name="Google Shape;503;p53"/>
          <p:cNvSpPr txBox="1"/>
          <p:nvPr/>
        </p:nvSpPr>
        <p:spPr>
          <a:xfrm>
            <a:off x="34458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7" name="Shape 507"/>
        <p:cNvGrpSpPr/>
        <p:nvPr/>
      </p:nvGrpSpPr>
      <p:grpSpPr>
        <a:xfrm>
          <a:off x="0" y="0"/>
          <a:ext cx="0" cy="0"/>
          <a:chOff x="0" y="0"/>
          <a:chExt cx="0" cy="0"/>
        </a:xfrm>
      </p:grpSpPr>
      <p:pic>
        <p:nvPicPr>
          <p:cNvPr id="508" name="Google Shape;508;p5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09" name="Google Shape;509;p54"/>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10" name="Google Shape;510;p54"/>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11" name="Google Shape;511;p54"/>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12" name="Google Shape;512;p54"/>
          <p:cNvSpPr txBox="1"/>
          <p:nvPr/>
        </p:nvSpPr>
        <p:spPr>
          <a:xfrm>
            <a:off x="1142650" y="1145150"/>
            <a:ext cx="6413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Qubits :A basic unit of data in quantum computing . A qubit can be either in state |a⟩ or state|b⟩ or a superposition of both states.  =&gt; ||a||</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+||b||</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 = 1 </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Cbits : Special case of Qubits where a , b  are either |0⟩ or |1⟩ </a:t>
            </a:r>
            <a:endParaRPr sz="18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513" name="Google Shape;513;p54"/>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7" name="Shape 517"/>
        <p:cNvGrpSpPr/>
        <p:nvPr/>
      </p:nvGrpSpPr>
      <p:grpSpPr>
        <a:xfrm>
          <a:off x="0" y="0"/>
          <a:ext cx="0" cy="0"/>
          <a:chOff x="0" y="0"/>
          <a:chExt cx="0" cy="0"/>
        </a:xfrm>
      </p:grpSpPr>
      <p:pic>
        <p:nvPicPr>
          <p:cNvPr id="518" name="Google Shape;518;p55"/>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19" name="Google Shape;519;p55"/>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20" name="Google Shape;520;p55"/>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21" name="Google Shape;521;p55"/>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22" name="Google Shape;522;p55"/>
          <p:cNvSpPr txBox="1"/>
          <p:nvPr/>
        </p:nvSpPr>
        <p:spPr>
          <a:xfrm>
            <a:off x="1142650" y="1145150"/>
            <a:ext cx="6413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Qubits :A basic unit of data in quantum computing . A qubit can be either in state |a⟩ or state|b⟩ or a superposition of both states.  =&gt; ||a||</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+||b||</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 = 1 </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Cbits : Special case of Qubits where a , b  are either |0⟩ or |1⟩ </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Superposition : The qubit is both 0 or 1 at the same time.</a:t>
            </a:r>
            <a:endParaRPr sz="18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523" name="Google Shape;523;p55"/>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524" name="Google Shape;524;p55"/>
          <p:cNvPicPr preferRelativeResize="0"/>
          <p:nvPr/>
        </p:nvPicPr>
        <p:blipFill>
          <a:blip r:embed="rId4">
            <a:alphaModFix/>
          </a:blip>
          <a:stretch>
            <a:fillRect/>
          </a:stretch>
        </p:blipFill>
        <p:spPr>
          <a:xfrm>
            <a:off x="1631650" y="2981108"/>
            <a:ext cx="2863300" cy="1609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8" name="Shape 528"/>
        <p:cNvGrpSpPr/>
        <p:nvPr/>
      </p:nvGrpSpPr>
      <p:grpSpPr>
        <a:xfrm>
          <a:off x="0" y="0"/>
          <a:ext cx="0" cy="0"/>
          <a:chOff x="0" y="0"/>
          <a:chExt cx="0" cy="0"/>
        </a:xfrm>
      </p:grpSpPr>
      <p:pic>
        <p:nvPicPr>
          <p:cNvPr id="529" name="Google Shape;529;p5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30" name="Google Shape;530;p56"/>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31" name="Google Shape;531;p56"/>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32" name="Google Shape;532;p56"/>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33" name="Google Shape;533;p56"/>
          <p:cNvSpPr txBox="1"/>
          <p:nvPr/>
        </p:nvSpPr>
        <p:spPr>
          <a:xfrm>
            <a:off x="1142650" y="1145150"/>
            <a:ext cx="64134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Qubits :A basic unit of data in quantum computing . A qubit can be either in state |a⟩ or state|b⟩ or a superposition of both states.  =&gt; ||a||</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+||b||</a:t>
            </a:r>
            <a:r>
              <a:rPr baseline="30000" lang="en" sz="1800">
                <a:solidFill>
                  <a:schemeClr val="dk1"/>
                </a:solidFill>
                <a:latin typeface="Assistant"/>
                <a:ea typeface="Assistant"/>
                <a:cs typeface="Assistant"/>
                <a:sym typeface="Assistant"/>
              </a:rPr>
              <a:t>2</a:t>
            </a:r>
            <a:r>
              <a:rPr lang="en" sz="1800">
                <a:solidFill>
                  <a:schemeClr val="dk1"/>
                </a:solidFill>
                <a:latin typeface="Assistant"/>
                <a:ea typeface="Assistant"/>
                <a:cs typeface="Assistant"/>
                <a:sym typeface="Assistant"/>
              </a:rPr>
              <a:t> = 1 </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Cbits : Special case of Qubits where a , b  are either |0⟩ or |1⟩ </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Superposition : The qubit is both 0 or 1 at the same time.</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Entanglement : Two qubits are remains correlated even they are far apart.</a:t>
            </a:r>
            <a:endParaRPr sz="1800">
              <a:solidFill>
                <a:schemeClr val="dk1"/>
              </a:solidFill>
              <a:latin typeface="Assistant"/>
              <a:ea typeface="Assistant"/>
              <a:cs typeface="Assistant"/>
              <a:sym typeface="Assistant"/>
            </a:endParaRPr>
          </a:p>
        </p:txBody>
      </p:sp>
      <p:sp>
        <p:nvSpPr>
          <p:cNvPr id="534" name="Google Shape;534;p56"/>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8" name="Shape 538"/>
        <p:cNvGrpSpPr/>
        <p:nvPr/>
      </p:nvGrpSpPr>
      <p:grpSpPr>
        <a:xfrm>
          <a:off x="0" y="0"/>
          <a:ext cx="0" cy="0"/>
          <a:chOff x="0" y="0"/>
          <a:chExt cx="0" cy="0"/>
        </a:xfrm>
      </p:grpSpPr>
      <p:pic>
        <p:nvPicPr>
          <p:cNvPr id="539" name="Google Shape;539;p57"/>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40" name="Google Shape;540;p57"/>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41" name="Google Shape;541;p57"/>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42" name="Google Shape;542;p57"/>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43" name="Google Shape;543;p57"/>
          <p:cNvSpPr txBox="1"/>
          <p:nvPr/>
        </p:nvSpPr>
        <p:spPr>
          <a:xfrm>
            <a:off x="1142650" y="1145150"/>
            <a:ext cx="6413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Qubits :A basic unit of data in quantum computing . A qubit can be either in state |a⟩ or state|b⟩ or a superposition of both states.  =&gt; ||a||</a:t>
            </a:r>
            <a:r>
              <a:rPr baseline="30000" lang="en">
                <a:solidFill>
                  <a:schemeClr val="dk1"/>
                </a:solidFill>
                <a:latin typeface="Assistant"/>
                <a:ea typeface="Assistant"/>
                <a:cs typeface="Assistant"/>
                <a:sym typeface="Assistant"/>
              </a:rPr>
              <a:t>2</a:t>
            </a:r>
            <a:r>
              <a:rPr lang="en">
                <a:solidFill>
                  <a:schemeClr val="dk1"/>
                </a:solidFill>
                <a:latin typeface="Assistant"/>
                <a:ea typeface="Assistant"/>
                <a:cs typeface="Assistant"/>
                <a:sym typeface="Assistant"/>
              </a:rPr>
              <a:t>+||b||</a:t>
            </a:r>
            <a:r>
              <a:rPr baseline="30000" lang="en">
                <a:solidFill>
                  <a:schemeClr val="dk1"/>
                </a:solidFill>
                <a:latin typeface="Assistant"/>
                <a:ea typeface="Assistant"/>
                <a:cs typeface="Assistant"/>
                <a:sym typeface="Assistant"/>
              </a:rPr>
              <a:t>2</a:t>
            </a:r>
            <a:r>
              <a:rPr lang="en">
                <a:solidFill>
                  <a:schemeClr val="dk1"/>
                </a:solidFill>
                <a:latin typeface="Assistant"/>
                <a:ea typeface="Assistant"/>
                <a:cs typeface="Assistant"/>
                <a:sym typeface="Assistant"/>
              </a:rPr>
              <a:t> = 1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Cbits : Special case of Qubits where a , b  are either |0⟩ or |1⟩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Superposition : The qubit is both 0 or 1 at the same time.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Entanglement : Two qubits are remains correlated even they are far apart.</a:t>
            </a:r>
            <a:endParaRPr>
              <a:solidFill>
                <a:schemeClr val="dk1"/>
              </a:solidFill>
              <a:latin typeface="Assistant"/>
              <a:ea typeface="Assistant"/>
              <a:cs typeface="Assistant"/>
              <a:sym typeface="Assistant"/>
            </a:endParaRPr>
          </a:p>
        </p:txBody>
      </p:sp>
      <p:pic>
        <p:nvPicPr>
          <p:cNvPr id="544" name="Google Shape;544;p57"/>
          <p:cNvPicPr preferRelativeResize="0"/>
          <p:nvPr/>
        </p:nvPicPr>
        <p:blipFill>
          <a:blip r:embed="rId4">
            <a:alphaModFix/>
          </a:blip>
          <a:stretch>
            <a:fillRect/>
          </a:stretch>
        </p:blipFill>
        <p:spPr>
          <a:xfrm>
            <a:off x="1631650" y="2753870"/>
            <a:ext cx="2863300" cy="1609175"/>
          </a:xfrm>
          <a:prstGeom prst="rect">
            <a:avLst/>
          </a:prstGeom>
          <a:noFill/>
          <a:ln>
            <a:noFill/>
          </a:ln>
        </p:spPr>
      </p:pic>
      <p:sp>
        <p:nvSpPr>
          <p:cNvPr id="545" name="Google Shape;545;p57"/>
          <p:cNvSpPr txBox="1"/>
          <p:nvPr/>
        </p:nvSpPr>
        <p:spPr>
          <a:xfrm>
            <a:off x="5540950" y="4512825"/>
            <a:ext cx="244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Entanglement</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
        <p:nvSpPr>
          <p:cNvPr id="546" name="Google Shape;546;p57"/>
          <p:cNvSpPr txBox="1"/>
          <p:nvPr/>
        </p:nvSpPr>
        <p:spPr>
          <a:xfrm>
            <a:off x="1844950" y="4483800"/>
            <a:ext cx="27270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solidFill>
                  <a:schemeClr val="dk1"/>
                </a:solidFill>
                <a:latin typeface="Assistant"/>
                <a:ea typeface="Assistant"/>
                <a:cs typeface="Assistant"/>
                <a:sym typeface="Assistant"/>
              </a:rPr>
              <a:t>Superposition </a:t>
            </a:r>
            <a:endParaRPr>
              <a:latin typeface="Assistant"/>
              <a:ea typeface="Assistant"/>
              <a:cs typeface="Assistant"/>
              <a:sym typeface="Assistant"/>
            </a:endParaRPr>
          </a:p>
        </p:txBody>
      </p:sp>
      <p:sp>
        <p:nvSpPr>
          <p:cNvPr id="547" name="Google Shape;547;p57"/>
          <p:cNvSpPr txBox="1"/>
          <p:nvPr/>
        </p:nvSpPr>
        <p:spPr>
          <a:xfrm>
            <a:off x="6989900" y="4806475"/>
            <a:ext cx="41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https://tenor.com/bmI32.gif</a:t>
            </a:r>
            <a:endParaRPr>
              <a:solidFill>
                <a:schemeClr val="lt2"/>
              </a:solidFill>
              <a:latin typeface="Assistant"/>
              <a:ea typeface="Assistant"/>
              <a:cs typeface="Assistant"/>
              <a:sym typeface="Assistant"/>
            </a:endParaRPr>
          </a:p>
        </p:txBody>
      </p:sp>
      <p:pic>
        <p:nvPicPr>
          <p:cNvPr id="548" name="Google Shape;548;p57"/>
          <p:cNvPicPr preferRelativeResize="0"/>
          <p:nvPr/>
        </p:nvPicPr>
        <p:blipFill>
          <a:blip r:embed="rId5">
            <a:alphaModFix/>
          </a:blip>
          <a:stretch>
            <a:fillRect/>
          </a:stretch>
        </p:blipFill>
        <p:spPr>
          <a:xfrm>
            <a:off x="5231425" y="2751176"/>
            <a:ext cx="2860812" cy="1609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2" name="Shape 552"/>
        <p:cNvGrpSpPr/>
        <p:nvPr/>
      </p:nvGrpSpPr>
      <p:grpSpPr>
        <a:xfrm>
          <a:off x="0" y="0"/>
          <a:ext cx="0" cy="0"/>
          <a:chOff x="0" y="0"/>
          <a:chExt cx="0" cy="0"/>
        </a:xfrm>
      </p:grpSpPr>
      <p:pic>
        <p:nvPicPr>
          <p:cNvPr id="553" name="Google Shape;553;p5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54" name="Google Shape;554;p58"/>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Basics of quantum computing</a:t>
            </a:r>
            <a:endParaRPr sz="2700">
              <a:solidFill>
                <a:schemeClr val="accent6"/>
              </a:solidFill>
              <a:latin typeface="Audiowide"/>
              <a:ea typeface="Audiowide"/>
              <a:cs typeface="Audiowide"/>
              <a:sym typeface="Audiowide"/>
            </a:endParaRPr>
          </a:p>
        </p:txBody>
      </p:sp>
      <p:sp>
        <p:nvSpPr>
          <p:cNvPr id="555" name="Google Shape;555;p58"/>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56" name="Google Shape;556;p58"/>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57" name="Google Shape;557;p58"/>
          <p:cNvSpPr txBox="1"/>
          <p:nvPr/>
        </p:nvSpPr>
        <p:spPr>
          <a:xfrm>
            <a:off x="1142650" y="1229538"/>
            <a:ext cx="6413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Representing classical bits as a vector</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One bit with the value 0 , it is also written as |0⟩ (Dirac vector notation)</a:t>
            </a:r>
            <a:endParaRPr>
              <a:solidFill>
                <a:schemeClr val="dk1"/>
              </a:solidFill>
              <a:latin typeface="Assistant"/>
              <a:ea typeface="Assistant"/>
              <a:cs typeface="Assistant"/>
              <a:sym typeface="Assistant"/>
            </a:endParaRPr>
          </a:p>
          <a:p>
            <a:pPr indent="-317500" lvl="2" marL="1371600" rtl="0" algn="l">
              <a:spcBef>
                <a:spcPts val="0"/>
              </a:spcBef>
              <a:spcAft>
                <a:spcPts val="0"/>
              </a:spcAft>
              <a:buClr>
                <a:schemeClr val="dk1"/>
              </a:buClr>
              <a:buSzPts val="1400"/>
              <a:buFont typeface="Assistant"/>
              <a:buChar char="■"/>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One bit with the value 1 , it is also written as |1⟩ (Dirac vector notation)</a:t>
            </a:r>
            <a:endParaRPr>
              <a:solidFill>
                <a:schemeClr val="dk1"/>
              </a:solidFill>
              <a:latin typeface="Assistant"/>
              <a:ea typeface="Assistant"/>
              <a:cs typeface="Assistant"/>
              <a:sym typeface="Assistant"/>
            </a:endParaRPr>
          </a:p>
          <a:p>
            <a:pPr indent="0" lvl="0" marL="914400" rtl="0" algn="l">
              <a:spcBef>
                <a:spcPts val="0"/>
              </a:spcBef>
              <a:spcAft>
                <a:spcPts val="0"/>
              </a:spcAft>
              <a:buNone/>
            </a:pPr>
            <a:r>
              <a:t/>
            </a:r>
            <a:endParaRPr>
              <a:solidFill>
                <a:schemeClr val="dk1"/>
              </a:solidFill>
              <a:latin typeface="Assistant"/>
              <a:ea typeface="Assistant"/>
              <a:cs typeface="Assistant"/>
              <a:sym typeface="Assistant"/>
            </a:endParaRPr>
          </a:p>
          <a:p>
            <a:pPr indent="-317500" lvl="2" marL="13716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
        <p:nvSpPr>
          <p:cNvPr id="558" name="Google Shape;558;p58"/>
          <p:cNvSpPr/>
          <p:nvPr/>
        </p:nvSpPr>
        <p:spPr>
          <a:xfrm>
            <a:off x="4989750" y="1855350"/>
            <a:ext cx="313200" cy="6003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0</a:t>
            </a:r>
            <a:endParaRPr/>
          </a:p>
        </p:txBody>
      </p:sp>
      <p:sp>
        <p:nvSpPr>
          <p:cNvPr id="559" name="Google Shape;559;p58"/>
          <p:cNvSpPr/>
          <p:nvPr/>
        </p:nvSpPr>
        <p:spPr>
          <a:xfrm>
            <a:off x="4975800" y="3012550"/>
            <a:ext cx="341100" cy="6003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a:p>
            <a:pPr indent="0" lvl="0" marL="0" rtl="0" algn="l">
              <a:spcBef>
                <a:spcPts val="0"/>
              </a:spcBef>
              <a:spcAft>
                <a:spcPts val="0"/>
              </a:spcAft>
              <a:buNone/>
            </a:pPr>
            <a:r>
              <a:rPr lang="en"/>
              <a:t>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3" name="Shape 563"/>
        <p:cNvGrpSpPr/>
        <p:nvPr/>
      </p:nvGrpSpPr>
      <p:grpSpPr>
        <a:xfrm>
          <a:off x="0" y="0"/>
          <a:ext cx="0" cy="0"/>
          <a:chOff x="0" y="0"/>
          <a:chExt cx="0" cy="0"/>
        </a:xfrm>
      </p:grpSpPr>
      <p:pic>
        <p:nvPicPr>
          <p:cNvPr id="564" name="Google Shape;564;p59"/>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65" name="Google Shape;565;p59"/>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Cbit operations </a:t>
            </a:r>
            <a:endParaRPr sz="2700">
              <a:solidFill>
                <a:schemeClr val="accent6"/>
              </a:solidFill>
              <a:latin typeface="Audiowide"/>
              <a:ea typeface="Audiowide"/>
              <a:cs typeface="Audiowide"/>
              <a:sym typeface="Audiowide"/>
            </a:endParaRPr>
          </a:p>
        </p:txBody>
      </p:sp>
      <p:sp>
        <p:nvSpPr>
          <p:cNvPr id="566" name="Google Shape;566;p59"/>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67" name="Google Shape;567;p59"/>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68" name="Google Shape;568;p59"/>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569" name="Google Shape;569;p59"/>
          <p:cNvPicPr preferRelativeResize="0"/>
          <p:nvPr/>
        </p:nvPicPr>
        <p:blipFill>
          <a:blip r:embed="rId4">
            <a:alphaModFix/>
          </a:blip>
          <a:stretch>
            <a:fillRect/>
          </a:stretch>
        </p:blipFill>
        <p:spPr>
          <a:xfrm>
            <a:off x="1374775" y="1400175"/>
            <a:ext cx="6591300" cy="234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3" name="Shape 233"/>
        <p:cNvGrpSpPr/>
        <p:nvPr/>
      </p:nvGrpSpPr>
      <p:grpSpPr>
        <a:xfrm>
          <a:off x="0" y="0"/>
          <a:ext cx="0" cy="0"/>
          <a:chOff x="0" y="0"/>
          <a:chExt cx="0" cy="0"/>
        </a:xfrm>
      </p:grpSpPr>
      <p:sp>
        <p:nvSpPr>
          <p:cNvPr id="234" name="Google Shape;234;p33"/>
          <p:cNvSpPr txBox="1"/>
          <p:nvPr>
            <p:ph idx="1" type="subTitle"/>
          </p:nvPr>
        </p:nvSpPr>
        <p:spPr>
          <a:xfrm>
            <a:off x="987825" y="13845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Decentralized network</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Shared database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Digitally distributed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Immutable public ledger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Stores data in growing list of ordered blocks that are linked together via cryptography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Structure that stores the transactional records across a peer-to-peer network in the blocks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235" name="Google Shape;235;p3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36" name="Google Shape;236;p33"/>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What is Blockchain?</a:t>
            </a:r>
            <a:endParaRPr sz="3400">
              <a:solidFill>
                <a:schemeClr val="accent6"/>
              </a:solidFill>
              <a:latin typeface="Audiowide"/>
              <a:ea typeface="Audiowide"/>
              <a:cs typeface="Audiowide"/>
              <a:sym typeface="Audiowide"/>
            </a:endParaRPr>
          </a:p>
        </p:txBody>
      </p:sp>
      <p:sp>
        <p:nvSpPr>
          <p:cNvPr id="237" name="Google Shape;237;p33"/>
          <p:cNvSpPr txBox="1"/>
          <p:nvPr/>
        </p:nvSpPr>
        <p:spPr>
          <a:xfrm>
            <a:off x="1119250" y="1174050"/>
            <a:ext cx="6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3" name="Shape 573"/>
        <p:cNvGrpSpPr/>
        <p:nvPr/>
      </p:nvGrpSpPr>
      <p:grpSpPr>
        <a:xfrm>
          <a:off x="0" y="0"/>
          <a:ext cx="0" cy="0"/>
          <a:chOff x="0" y="0"/>
          <a:chExt cx="0" cy="0"/>
        </a:xfrm>
      </p:grpSpPr>
      <p:pic>
        <p:nvPicPr>
          <p:cNvPr id="574" name="Google Shape;574;p60"/>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75" name="Google Shape;575;p60"/>
          <p:cNvSpPr txBox="1"/>
          <p:nvPr/>
        </p:nvSpPr>
        <p:spPr>
          <a:xfrm>
            <a:off x="1142650" y="644550"/>
            <a:ext cx="641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Tensor Product of vectors</a:t>
            </a:r>
            <a:endParaRPr sz="27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sz="2700">
              <a:solidFill>
                <a:schemeClr val="accent6"/>
              </a:solidFill>
              <a:latin typeface="Audiowide"/>
              <a:ea typeface="Audiowide"/>
              <a:cs typeface="Audiowide"/>
              <a:sym typeface="Audiowide"/>
            </a:endParaRPr>
          </a:p>
        </p:txBody>
      </p:sp>
      <p:sp>
        <p:nvSpPr>
          <p:cNvPr id="576" name="Google Shape;576;p60"/>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77" name="Google Shape;577;p60"/>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78" name="Google Shape;578;p60"/>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579" name="Google Shape;579;p60"/>
          <p:cNvPicPr preferRelativeResize="0"/>
          <p:nvPr/>
        </p:nvPicPr>
        <p:blipFill>
          <a:blip r:embed="rId4">
            <a:alphaModFix/>
          </a:blip>
          <a:stretch>
            <a:fillRect/>
          </a:stretch>
        </p:blipFill>
        <p:spPr>
          <a:xfrm>
            <a:off x="1374786" y="1602050"/>
            <a:ext cx="2349826" cy="852900"/>
          </a:xfrm>
          <a:prstGeom prst="rect">
            <a:avLst/>
          </a:prstGeom>
          <a:noFill/>
          <a:ln>
            <a:noFill/>
          </a:ln>
        </p:spPr>
      </p:pic>
      <p:pic>
        <p:nvPicPr>
          <p:cNvPr id="580" name="Google Shape;580;p60"/>
          <p:cNvPicPr preferRelativeResize="0"/>
          <p:nvPr/>
        </p:nvPicPr>
        <p:blipFill>
          <a:blip r:embed="rId5">
            <a:alphaModFix/>
          </a:blip>
          <a:stretch>
            <a:fillRect/>
          </a:stretch>
        </p:blipFill>
        <p:spPr>
          <a:xfrm>
            <a:off x="5237875" y="1602050"/>
            <a:ext cx="2066650" cy="852900"/>
          </a:xfrm>
          <a:prstGeom prst="rect">
            <a:avLst/>
          </a:prstGeom>
          <a:noFill/>
          <a:ln>
            <a:noFill/>
          </a:ln>
        </p:spPr>
      </p:pic>
      <p:sp>
        <p:nvSpPr>
          <p:cNvPr id="581" name="Google Shape;581;p60"/>
          <p:cNvSpPr txBox="1"/>
          <p:nvPr/>
        </p:nvSpPr>
        <p:spPr>
          <a:xfrm>
            <a:off x="1008775" y="1282750"/>
            <a:ext cx="20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82" name="Google Shape;582;p60"/>
          <p:cNvSpPr txBox="1"/>
          <p:nvPr/>
        </p:nvSpPr>
        <p:spPr>
          <a:xfrm>
            <a:off x="1357475" y="1183125"/>
            <a:ext cx="232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Assistant"/>
                <a:ea typeface="Assistant"/>
                <a:cs typeface="Assistant"/>
                <a:sym typeface="Assistant"/>
              </a:rPr>
              <a:t>Single cbit product</a:t>
            </a:r>
            <a:endParaRPr sz="1800">
              <a:latin typeface="Assistant"/>
              <a:ea typeface="Assistant"/>
              <a:cs typeface="Assistant"/>
              <a:sym typeface="Assistant"/>
            </a:endParaRPr>
          </a:p>
        </p:txBody>
      </p:sp>
      <p:sp>
        <p:nvSpPr>
          <p:cNvPr id="583" name="Google Shape;583;p60"/>
          <p:cNvSpPr txBox="1"/>
          <p:nvPr/>
        </p:nvSpPr>
        <p:spPr>
          <a:xfrm>
            <a:off x="1407300" y="2553075"/>
            <a:ext cx="23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7" name="Shape 587"/>
        <p:cNvGrpSpPr/>
        <p:nvPr/>
      </p:nvGrpSpPr>
      <p:grpSpPr>
        <a:xfrm>
          <a:off x="0" y="0"/>
          <a:ext cx="0" cy="0"/>
          <a:chOff x="0" y="0"/>
          <a:chExt cx="0" cy="0"/>
        </a:xfrm>
      </p:grpSpPr>
      <p:pic>
        <p:nvPicPr>
          <p:cNvPr id="588" name="Google Shape;588;p6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589" name="Google Shape;589;p61"/>
          <p:cNvSpPr txBox="1"/>
          <p:nvPr/>
        </p:nvSpPr>
        <p:spPr>
          <a:xfrm>
            <a:off x="1142650" y="644550"/>
            <a:ext cx="641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Tensor Product of vectors</a:t>
            </a:r>
            <a:endParaRPr sz="27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sz="2700">
              <a:solidFill>
                <a:schemeClr val="accent6"/>
              </a:solidFill>
              <a:latin typeface="Audiowide"/>
              <a:ea typeface="Audiowide"/>
              <a:cs typeface="Audiowide"/>
              <a:sym typeface="Audiowide"/>
            </a:endParaRPr>
          </a:p>
        </p:txBody>
      </p:sp>
      <p:sp>
        <p:nvSpPr>
          <p:cNvPr id="590" name="Google Shape;590;p61"/>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91" name="Google Shape;591;p61"/>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592" name="Google Shape;592;p61"/>
          <p:cNvPicPr preferRelativeResize="0"/>
          <p:nvPr/>
        </p:nvPicPr>
        <p:blipFill>
          <a:blip r:embed="rId4">
            <a:alphaModFix/>
          </a:blip>
          <a:stretch>
            <a:fillRect/>
          </a:stretch>
        </p:blipFill>
        <p:spPr>
          <a:xfrm>
            <a:off x="1374786" y="1602050"/>
            <a:ext cx="2349826" cy="852900"/>
          </a:xfrm>
          <a:prstGeom prst="rect">
            <a:avLst/>
          </a:prstGeom>
          <a:noFill/>
          <a:ln>
            <a:noFill/>
          </a:ln>
        </p:spPr>
      </p:pic>
      <p:pic>
        <p:nvPicPr>
          <p:cNvPr id="593" name="Google Shape;593;p61"/>
          <p:cNvPicPr preferRelativeResize="0"/>
          <p:nvPr/>
        </p:nvPicPr>
        <p:blipFill>
          <a:blip r:embed="rId5">
            <a:alphaModFix/>
          </a:blip>
          <a:stretch>
            <a:fillRect/>
          </a:stretch>
        </p:blipFill>
        <p:spPr>
          <a:xfrm>
            <a:off x="5237875" y="1602050"/>
            <a:ext cx="2066650" cy="852900"/>
          </a:xfrm>
          <a:prstGeom prst="rect">
            <a:avLst/>
          </a:prstGeom>
          <a:noFill/>
          <a:ln>
            <a:noFill/>
          </a:ln>
        </p:spPr>
      </p:pic>
      <p:pic>
        <p:nvPicPr>
          <p:cNvPr id="594" name="Google Shape;594;p61"/>
          <p:cNvPicPr preferRelativeResize="0"/>
          <p:nvPr/>
        </p:nvPicPr>
        <p:blipFill>
          <a:blip r:embed="rId6">
            <a:alphaModFix/>
          </a:blip>
          <a:stretch>
            <a:fillRect/>
          </a:stretch>
        </p:blipFill>
        <p:spPr>
          <a:xfrm>
            <a:off x="2839625" y="3027850"/>
            <a:ext cx="3019425" cy="1666875"/>
          </a:xfrm>
          <a:prstGeom prst="rect">
            <a:avLst/>
          </a:prstGeom>
          <a:noFill/>
          <a:ln>
            <a:noFill/>
          </a:ln>
        </p:spPr>
      </p:pic>
      <p:sp>
        <p:nvSpPr>
          <p:cNvPr id="595" name="Google Shape;595;p61"/>
          <p:cNvSpPr txBox="1"/>
          <p:nvPr/>
        </p:nvSpPr>
        <p:spPr>
          <a:xfrm>
            <a:off x="1008775" y="1282750"/>
            <a:ext cx="20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596" name="Google Shape;596;p61"/>
          <p:cNvSpPr txBox="1"/>
          <p:nvPr/>
        </p:nvSpPr>
        <p:spPr>
          <a:xfrm>
            <a:off x="1357475" y="1183125"/>
            <a:ext cx="232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Single cbit product</a:t>
            </a:r>
            <a:endParaRPr sz="1800">
              <a:solidFill>
                <a:schemeClr val="dk1"/>
              </a:solidFill>
              <a:latin typeface="Assistant"/>
              <a:ea typeface="Assistant"/>
              <a:cs typeface="Assistant"/>
              <a:sym typeface="Assistant"/>
            </a:endParaRPr>
          </a:p>
        </p:txBody>
      </p:sp>
      <p:sp>
        <p:nvSpPr>
          <p:cNvPr id="597" name="Google Shape;597;p61"/>
          <p:cNvSpPr txBox="1"/>
          <p:nvPr/>
        </p:nvSpPr>
        <p:spPr>
          <a:xfrm>
            <a:off x="1407300" y="2553075"/>
            <a:ext cx="2328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Multiple cbit product</a:t>
            </a:r>
            <a:endParaRPr sz="18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1" name="Shape 601"/>
        <p:cNvGrpSpPr/>
        <p:nvPr/>
      </p:nvGrpSpPr>
      <p:grpSpPr>
        <a:xfrm>
          <a:off x="0" y="0"/>
          <a:ext cx="0" cy="0"/>
          <a:chOff x="0" y="0"/>
          <a:chExt cx="0" cy="0"/>
        </a:xfrm>
      </p:grpSpPr>
      <p:pic>
        <p:nvPicPr>
          <p:cNvPr id="602" name="Google Shape;602;p62"/>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03" name="Google Shape;603;p62"/>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04" name="Google Shape;604;p62"/>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05" name="Google Shape;605;p62"/>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06" name="Google Shape;606;p62"/>
          <p:cNvSpPr txBox="1"/>
          <p:nvPr/>
        </p:nvSpPr>
        <p:spPr>
          <a:xfrm>
            <a:off x="1142650" y="1145150"/>
            <a:ext cx="6413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Quantum gates are building blocks of quantum computing</a:t>
            </a:r>
            <a:endParaRPr>
              <a:solidFill>
                <a:schemeClr val="dk1"/>
              </a:solidFill>
              <a:latin typeface="Assistant"/>
              <a:ea typeface="Assistant"/>
              <a:cs typeface="Assistant"/>
              <a:sym typeface="Assistant"/>
            </a:endParaRPr>
          </a:p>
        </p:txBody>
      </p:sp>
      <p:sp>
        <p:nvSpPr>
          <p:cNvPr id="607" name="Google Shape;607;p62"/>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608" name="Google Shape;608;p62"/>
          <p:cNvPicPr preferRelativeResize="0"/>
          <p:nvPr/>
        </p:nvPicPr>
        <p:blipFill>
          <a:blip r:embed="rId4">
            <a:alphaModFix/>
          </a:blip>
          <a:stretch>
            <a:fillRect/>
          </a:stretch>
        </p:blipFill>
        <p:spPr>
          <a:xfrm>
            <a:off x="110375" y="1894338"/>
            <a:ext cx="8839204" cy="1342281"/>
          </a:xfrm>
          <a:prstGeom prst="rect">
            <a:avLst/>
          </a:prstGeom>
          <a:noFill/>
          <a:ln>
            <a:noFill/>
          </a:ln>
        </p:spPr>
      </p:pic>
      <p:sp>
        <p:nvSpPr>
          <p:cNvPr id="609" name="Google Shape;609;p62"/>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pic>
        <p:nvPicPr>
          <p:cNvPr id="614" name="Google Shape;614;p6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15" name="Google Shape;615;p63"/>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16" name="Google Shape;616;p63"/>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17" name="Google Shape;617;p63"/>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18" name="Google Shape;618;p63"/>
          <p:cNvSpPr txBox="1"/>
          <p:nvPr/>
        </p:nvSpPr>
        <p:spPr>
          <a:xfrm>
            <a:off x="1142650" y="1145150"/>
            <a:ext cx="6413400" cy="646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Qubits(states) are multiplied with gates to </a:t>
            </a:r>
            <a:r>
              <a:rPr lang="en" sz="1500">
                <a:solidFill>
                  <a:srgbClr val="292929"/>
                </a:solidFill>
                <a:highlight>
                  <a:srgbClr val="FFFFFF"/>
                </a:highlight>
                <a:latin typeface="Georgia"/>
                <a:ea typeface="Georgia"/>
                <a:cs typeface="Georgia"/>
                <a:sym typeface="Georgia"/>
              </a:rPr>
              <a:t>apply a gate to a qubit in any state.</a:t>
            </a:r>
            <a:endParaRPr>
              <a:solidFill>
                <a:schemeClr val="dk1"/>
              </a:solidFill>
              <a:latin typeface="Assistant"/>
              <a:ea typeface="Assistant"/>
              <a:cs typeface="Assistant"/>
              <a:sym typeface="Assistant"/>
            </a:endParaRPr>
          </a:p>
        </p:txBody>
      </p:sp>
      <p:sp>
        <p:nvSpPr>
          <p:cNvPr id="619" name="Google Shape;619;p63"/>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620" name="Google Shape;620;p63"/>
          <p:cNvPicPr preferRelativeResize="0"/>
          <p:nvPr/>
        </p:nvPicPr>
        <p:blipFill>
          <a:blip r:embed="rId4">
            <a:alphaModFix/>
          </a:blip>
          <a:stretch>
            <a:fillRect/>
          </a:stretch>
        </p:blipFill>
        <p:spPr>
          <a:xfrm>
            <a:off x="1245251" y="1861062"/>
            <a:ext cx="6787335" cy="2477912"/>
          </a:xfrm>
          <a:prstGeom prst="rect">
            <a:avLst/>
          </a:prstGeom>
          <a:noFill/>
          <a:ln>
            <a:noFill/>
          </a:ln>
        </p:spPr>
      </p:pic>
      <p:sp>
        <p:nvSpPr>
          <p:cNvPr id="621" name="Google Shape;621;p63"/>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pic>
        <p:nvPicPr>
          <p:cNvPr id="626" name="Google Shape;626;p6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27" name="Google Shape;627;p64"/>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28" name="Google Shape;628;p64"/>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29" name="Google Shape;629;p64"/>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30" name="Google Shape;630;p64"/>
          <p:cNvSpPr txBox="1"/>
          <p:nvPr/>
        </p:nvSpPr>
        <p:spPr>
          <a:xfrm>
            <a:off x="1142650" y="1145150"/>
            <a:ext cx="6413400" cy="2419500"/>
          </a:xfrm>
          <a:prstGeom prst="rect">
            <a:avLst/>
          </a:prstGeom>
          <a:noFill/>
          <a:ln>
            <a:noFill/>
          </a:ln>
        </p:spPr>
        <p:txBody>
          <a:bodyPr anchorCtr="0" anchor="t" bIns="91425" lIns="91425" spcFirstLastPara="1" rIns="91425" wrap="square" tIns="91425">
            <a:spAutoFit/>
          </a:bodyPr>
          <a:lstStyle/>
          <a:p>
            <a:pPr indent="-317500" lvl="0" marL="457200" rtl="0" algn="l">
              <a:lnSpc>
                <a:spcPct val="105882"/>
              </a:lnSpc>
              <a:spcBef>
                <a:spcPts val="4000"/>
              </a:spcBef>
              <a:spcAft>
                <a:spcPts val="0"/>
              </a:spcAft>
              <a:buClr>
                <a:schemeClr val="dk1"/>
              </a:buClr>
              <a:buSzPts val="1400"/>
              <a:buFont typeface="Assistant"/>
              <a:buChar char="●"/>
            </a:pPr>
            <a:r>
              <a:rPr b="1" lang="en" sz="1500">
                <a:solidFill>
                  <a:srgbClr val="292929"/>
                </a:solidFill>
                <a:highlight>
                  <a:srgbClr val="FFFFFF"/>
                </a:highlight>
              </a:rPr>
              <a:t>The Identity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latin typeface="Georgia"/>
                <a:ea typeface="Georgia"/>
                <a:cs typeface="Georgia"/>
                <a:sym typeface="Georgia"/>
              </a:rPr>
              <a:t>It leaves the state of the qubit unchanged.</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This is reversible</a:t>
            </a:r>
            <a:endParaRPr sz="1500">
              <a:solidFill>
                <a:srgbClr val="292929"/>
              </a:solidFill>
              <a:highlight>
                <a:srgbClr val="FFFFFF"/>
              </a:highlight>
              <a:latin typeface="Georgia"/>
              <a:ea typeface="Georgia"/>
              <a:cs typeface="Georgia"/>
              <a:sym typeface="Georgia"/>
            </a:endParaRPr>
          </a:p>
          <a:p>
            <a:pPr indent="0" lvl="0" marL="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40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sp>
        <p:nvSpPr>
          <p:cNvPr id="631" name="Google Shape;631;p64"/>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632" name="Google Shape;632;p64"/>
          <p:cNvPicPr preferRelativeResize="0"/>
          <p:nvPr/>
        </p:nvPicPr>
        <p:blipFill rotWithShape="1">
          <a:blip r:embed="rId4">
            <a:alphaModFix/>
          </a:blip>
          <a:srcRect b="0" l="21752" r="23065" t="0"/>
          <a:stretch/>
        </p:blipFill>
        <p:spPr>
          <a:xfrm>
            <a:off x="785125" y="2753638"/>
            <a:ext cx="3308275" cy="1858450"/>
          </a:xfrm>
          <a:prstGeom prst="rect">
            <a:avLst/>
          </a:prstGeom>
          <a:noFill/>
          <a:ln>
            <a:noFill/>
          </a:ln>
        </p:spPr>
      </p:pic>
      <p:sp>
        <p:nvSpPr>
          <p:cNvPr id="633" name="Google Shape;633;p64"/>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7" name="Shape 637"/>
        <p:cNvGrpSpPr/>
        <p:nvPr/>
      </p:nvGrpSpPr>
      <p:grpSpPr>
        <a:xfrm>
          <a:off x="0" y="0"/>
          <a:ext cx="0" cy="0"/>
          <a:chOff x="0" y="0"/>
          <a:chExt cx="0" cy="0"/>
        </a:xfrm>
      </p:grpSpPr>
      <p:pic>
        <p:nvPicPr>
          <p:cNvPr id="638" name="Google Shape;638;p65"/>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39" name="Google Shape;639;p65"/>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40" name="Google Shape;640;p65"/>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41" name="Google Shape;641;p65"/>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42" name="Google Shape;642;p65"/>
          <p:cNvSpPr txBox="1"/>
          <p:nvPr/>
        </p:nvSpPr>
        <p:spPr>
          <a:xfrm>
            <a:off x="1142650" y="1145150"/>
            <a:ext cx="6413400" cy="2908500"/>
          </a:xfrm>
          <a:prstGeom prst="rect">
            <a:avLst/>
          </a:prstGeom>
          <a:noFill/>
          <a:ln>
            <a:noFill/>
          </a:ln>
        </p:spPr>
        <p:txBody>
          <a:bodyPr anchorCtr="0" anchor="t" bIns="91425" lIns="91425" spcFirstLastPara="1" rIns="91425" wrap="square" tIns="91425">
            <a:spAutoFit/>
          </a:bodyPr>
          <a:lstStyle/>
          <a:p>
            <a:pPr indent="-317500" lvl="0" marL="457200" rtl="0" algn="l">
              <a:lnSpc>
                <a:spcPct val="105882"/>
              </a:lnSpc>
              <a:spcBef>
                <a:spcPts val="4000"/>
              </a:spcBef>
              <a:spcAft>
                <a:spcPts val="0"/>
              </a:spcAft>
              <a:buClr>
                <a:schemeClr val="dk1"/>
              </a:buClr>
              <a:buSzPts val="1400"/>
              <a:buFont typeface="Assistant"/>
              <a:buChar char="●"/>
            </a:pPr>
            <a:r>
              <a:rPr b="1" lang="en" sz="1500">
                <a:solidFill>
                  <a:srgbClr val="292929"/>
                </a:solidFill>
                <a:highlight>
                  <a:srgbClr val="FFFFFF"/>
                </a:highlight>
              </a:rPr>
              <a:t>The Identity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latin typeface="Georgia"/>
                <a:ea typeface="Georgia"/>
                <a:cs typeface="Georgia"/>
                <a:sym typeface="Georgia"/>
              </a:rPr>
              <a:t>It leaves the state of the qubit unchanged.</a:t>
            </a:r>
            <a:endParaRPr b="1" sz="1500">
              <a:solidFill>
                <a:srgbClr val="292929"/>
              </a:solidFill>
              <a:highlight>
                <a:srgbClr val="FFFFFF"/>
              </a:highlight>
            </a:endParaRPr>
          </a:p>
          <a:p>
            <a:pPr indent="-323850" lvl="0" marL="457200" rtl="0" algn="l">
              <a:lnSpc>
                <a:spcPct val="105882"/>
              </a:lnSpc>
              <a:spcBef>
                <a:spcPts val="0"/>
              </a:spcBef>
              <a:spcAft>
                <a:spcPts val="0"/>
              </a:spcAft>
              <a:buClr>
                <a:srgbClr val="292929"/>
              </a:buClr>
              <a:buSzPts val="1500"/>
              <a:buChar char="●"/>
            </a:pPr>
            <a:r>
              <a:rPr b="1" lang="en" sz="1500">
                <a:solidFill>
                  <a:srgbClr val="292929"/>
                </a:solidFill>
                <a:highlight>
                  <a:srgbClr val="FFFFFF"/>
                </a:highlight>
              </a:rPr>
              <a:t>The Not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rPr>
              <a:t>It flips the state of the qubit.</a:t>
            </a:r>
            <a:endParaRPr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t/>
            </a:r>
            <a:endParaRPr sz="1500">
              <a:solidFill>
                <a:srgbClr val="292929"/>
              </a:solidFill>
              <a:highlight>
                <a:srgbClr val="FFFFFF"/>
              </a:highlight>
              <a:latin typeface="Georgia"/>
              <a:ea typeface="Georgia"/>
              <a:cs typeface="Georgia"/>
              <a:sym typeface="Georgia"/>
            </a:endParaRPr>
          </a:p>
          <a:p>
            <a:pPr indent="0" lvl="0" marL="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40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sp>
        <p:nvSpPr>
          <p:cNvPr id="643" name="Google Shape;643;p65"/>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644" name="Google Shape;644;p65"/>
          <p:cNvPicPr preferRelativeResize="0"/>
          <p:nvPr/>
        </p:nvPicPr>
        <p:blipFill rotWithShape="1">
          <a:blip r:embed="rId4">
            <a:alphaModFix/>
          </a:blip>
          <a:srcRect b="0" l="21752" r="23065" t="0"/>
          <a:stretch/>
        </p:blipFill>
        <p:spPr>
          <a:xfrm>
            <a:off x="785125" y="2753638"/>
            <a:ext cx="3308275" cy="1858450"/>
          </a:xfrm>
          <a:prstGeom prst="rect">
            <a:avLst/>
          </a:prstGeom>
          <a:noFill/>
          <a:ln>
            <a:noFill/>
          </a:ln>
        </p:spPr>
      </p:pic>
      <p:pic>
        <p:nvPicPr>
          <p:cNvPr id="645" name="Google Shape;645;p65"/>
          <p:cNvPicPr preferRelativeResize="0"/>
          <p:nvPr/>
        </p:nvPicPr>
        <p:blipFill rotWithShape="1">
          <a:blip r:embed="rId5">
            <a:alphaModFix/>
          </a:blip>
          <a:srcRect b="0" l="22283" r="28218" t="0"/>
          <a:stretch/>
        </p:blipFill>
        <p:spPr>
          <a:xfrm>
            <a:off x="4887790" y="2518849"/>
            <a:ext cx="3422410" cy="1858450"/>
          </a:xfrm>
          <a:prstGeom prst="rect">
            <a:avLst/>
          </a:prstGeom>
          <a:noFill/>
          <a:ln>
            <a:noFill/>
          </a:ln>
        </p:spPr>
      </p:pic>
      <p:sp>
        <p:nvSpPr>
          <p:cNvPr id="646" name="Google Shape;646;p65"/>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0" name="Shape 650"/>
        <p:cNvGrpSpPr/>
        <p:nvPr/>
      </p:nvGrpSpPr>
      <p:grpSpPr>
        <a:xfrm>
          <a:off x="0" y="0"/>
          <a:ext cx="0" cy="0"/>
          <a:chOff x="0" y="0"/>
          <a:chExt cx="0" cy="0"/>
        </a:xfrm>
      </p:grpSpPr>
      <p:pic>
        <p:nvPicPr>
          <p:cNvPr id="651" name="Google Shape;651;p6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52" name="Google Shape;652;p66"/>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53" name="Google Shape;653;p66"/>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54" name="Google Shape;654;p66"/>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55" name="Google Shape;655;p66"/>
          <p:cNvSpPr txBox="1"/>
          <p:nvPr/>
        </p:nvSpPr>
        <p:spPr>
          <a:xfrm>
            <a:off x="1142650" y="1145150"/>
            <a:ext cx="6413400" cy="3177000"/>
          </a:xfrm>
          <a:prstGeom prst="rect">
            <a:avLst/>
          </a:prstGeom>
          <a:noFill/>
          <a:ln>
            <a:noFill/>
          </a:ln>
        </p:spPr>
        <p:txBody>
          <a:bodyPr anchorCtr="0" anchor="t" bIns="91425" lIns="91425" spcFirstLastPara="1" rIns="91425" wrap="square" tIns="91425">
            <a:spAutoFit/>
          </a:bodyPr>
          <a:lstStyle/>
          <a:p>
            <a:pPr indent="-317500" lvl="0" marL="457200" rtl="0" algn="l">
              <a:lnSpc>
                <a:spcPct val="105882"/>
              </a:lnSpc>
              <a:spcBef>
                <a:spcPts val="4000"/>
              </a:spcBef>
              <a:spcAft>
                <a:spcPts val="0"/>
              </a:spcAft>
              <a:buClr>
                <a:schemeClr val="dk1"/>
              </a:buClr>
              <a:buSzPts val="1400"/>
              <a:buFont typeface="Assistant"/>
              <a:buChar char="●"/>
            </a:pPr>
            <a:r>
              <a:rPr b="1" lang="en" sz="1500">
                <a:solidFill>
                  <a:srgbClr val="292929"/>
                </a:solidFill>
                <a:highlight>
                  <a:srgbClr val="FFFFFF"/>
                </a:highlight>
              </a:rPr>
              <a:t>The Hadamard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latin typeface="Georgia"/>
                <a:ea typeface="Georgia"/>
                <a:cs typeface="Georgia"/>
                <a:sym typeface="Georgia"/>
              </a:rPr>
              <a:t>This is responsible for creating superposition of states.</a:t>
            </a:r>
            <a:endParaRPr sz="1500">
              <a:solidFill>
                <a:srgbClr val="292929"/>
              </a:solidFill>
              <a:highlight>
                <a:srgbClr val="FFFFFF"/>
              </a:highlight>
              <a:latin typeface="Georgia"/>
              <a:ea typeface="Georgia"/>
              <a:cs typeface="Georgia"/>
              <a:sym typeface="Georgia"/>
            </a:endParaRPr>
          </a:p>
          <a:p>
            <a:pPr indent="0" lvl="0" marL="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91440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40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pic>
        <p:nvPicPr>
          <p:cNvPr id="656" name="Google Shape;656;p66"/>
          <p:cNvPicPr preferRelativeResize="0"/>
          <p:nvPr/>
        </p:nvPicPr>
        <p:blipFill rotWithShape="1">
          <a:blip r:embed="rId4">
            <a:alphaModFix/>
          </a:blip>
          <a:srcRect b="0" l="23491" r="18560" t="0"/>
          <a:stretch/>
        </p:blipFill>
        <p:spPr>
          <a:xfrm>
            <a:off x="519525" y="2123962"/>
            <a:ext cx="3119074" cy="1446750"/>
          </a:xfrm>
          <a:prstGeom prst="rect">
            <a:avLst/>
          </a:prstGeom>
          <a:noFill/>
          <a:ln>
            <a:noFill/>
          </a:ln>
        </p:spPr>
      </p:pic>
      <p:pic>
        <p:nvPicPr>
          <p:cNvPr id="657" name="Google Shape;657;p66"/>
          <p:cNvPicPr preferRelativeResize="0"/>
          <p:nvPr/>
        </p:nvPicPr>
        <p:blipFill rotWithShape="1">
          <a:blip r:embed="rId5">
            <a:alphaModFix/>
          </a:blip>
          <a:srcRect b="0" l="0" r="7621" t="8240"/>
          <a:stretch/>
        </p:blipFill>
        <p:spPr>
          <a:xfrm>
            <a:off x="5421650" y="1803925"/>
            <a:ext cx="3000375" cy="1590675"/>
          </a:xfrm>
          <a:prstGeom prst="rect">
            <a:avLst/>
          </a:prstGeom>
          <a:noFill/>
          <a:ln>
            <a:noFill/>
          </a:ln>
        </p:spPr>
      </p:pic>
      <p:pic>
        <p:nvPicPr>
          <p:cNvPr id="658" name="Google Shape;658;p66"/>
          <p:cNvPicPr preferRelativeResize="0"/>
          <p:nvPr/>
        </p:nvPicPr>
        <p:blipFill>
          <a:blip r:embed="rId6">
            <a:alphaModFix/>
          </a:blip>
          <a:stretch>
            <a:fillRect/>
          </a:stretch>
        </p:blipFill>
        <p:spPr>
          <a:xfrm>
            <a:off x="5421638" y="3152850"/>
            <a:ext cx="3000375" cy="1590675"/>
          </a:xfrm>
          <a:prstGeom prst="rect">
            <a:avLst/>
          </a:prstGeom>
          <a:noFill/>
          <a:ln>
            <a:noFill/>
          </a:ln>
        </p:spPr>
      </p:pic>
      <p:sp>
        <p:nvSpPr>
          <p:cNvPr id="659" name="Google Shape;659;p66"/>
          <p:cNvSpPr txBox="1"/>
          <p:nvPr/>
        </p:nvSpPr>
        <p:spPr>
          <a:xfrm>
            <a:off x="4226225" y="2077550"/>
            <a:ext cx="9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60" name="Google Shape;660;p66"/>
          <p:cNvSpPr/>
          <p:nvPr/>
        </p:nvSpPr>
        <p:spPr>
          <a:xfrm>
            <a:off x="3923350" y="2178938"/>
            <a:ext cx="1412700" cy="6003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Georgia"/>
                <a:ea typeface="Georgia"/>
                <a:cs typeface="Georgia"/>
                <a:sym typeface="Georgia"/>
              </a:rPr>
              <a:t>Plus State </a:t>
            </a:r>
            <a:r>
              <a:rPr lang="en" sz="1500">
                <a:solidFill>
                  <a:srgbClr val="292929"/>
                </a:solidFill>
                <a:highlight>
                  <a:srgbClr val="FFFFFF"/>
                </a:highlight>
                <a:latin typeface="Georgia"/>
                <a:ea typeface="Georgia"/>
                <a:cs typeface="Georgia"/>
                <a:sym typeface="Georgia"/>
              </a:rPr>
              <a:t> </a:t>
            </a:r>
            <a:r>
              <a:rPr lang="en" sz="1500">
                <a:solidFill>
                  <a:schemeClr val="lt1"/>
                </a:solidFill>
                <a:latin typeface="Georgia"/>
                <a:ea typeface="Georgia"/>
                <a:cs typeface="Georgia"/>
                <a:sym typeface="Georgia"/>
              </a:rPr>
              <a:t>|+⟩</a:t>
            </a:r>
            <a:endParaRPr>
              <a:solidFill>
                <a:schemeClr val="lt1"/>
              </a:solidFill>
            </a:endParaRPr>
          </a:p>
        </p:txBody>
      </p:sp>
      <p:sp>
        <p:nvSpPr>
          <p:cNvPr id="661" name="Google Shape;661;p66"/>
          <p:cNvSpPr/>
          <p:nvPr/>
        </p:nvSpPr>
        <p:spPr>
          <a:xfrm>
            <a:off x="3939750" y="3713325"/>
            <a:ext cx="1385400" cy="600300"/>
          </a:xfrm>
          <a:prstGeom prst="roundRect">
            <a:avLst>
              <a:gd fmla="val 16667" name="adj"/>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lt1"/>
                </a:solidFill>
                <a:latin typeface="Georgia"/>
                <a:ea typeface="Georgia"/>
                <a:cs typeface="Georgia"/>
                <a:sym typeface="Georgia"/>
              </a:rPr>
              <a:t>Minus state |-⟩</a:t>
            </a:r>
            <a:endParaRPr/>
          </a:p>
        </p:txBody>
      </p:sp>
      <p:sp>
        <p:nvSpPr>
          <p:cNvPr id="662" name="Google Shape;662;p66"/>
          <p:cNvSpPr txBox="1"/>
          <p:nvPr/>
        </p:nvSpPr>
        <p:spPr>
          <a:xfrm>
            <a:off x="2296950" y="4620525"/>
            <a:ext cx="676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6" name="Shape 666"/>
        <p:cNvGrpSpPr/>
        <p:nvPr/>
      </p:nvGrpSpPr>
      <p:grpSpPr>
        <a:xfrm>
          <a:off x="0" y="0"/>
          <a:ext cx="0" cy="0"/>
          <a:chOff x="0" y="0"/>
          <a:chExt cx="0" cy="0"/>
        </a:xfrm>
      </p:grpSpPr>
      <p:pic>
        <p:nvPicPr>
          <p:cNvPr id="667" name="Google Shape;667;p67"/>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68" name="Google Shape;668;p67"/>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69" name="Google Shape;669;p67"/>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70" name="Google Shape;670;p67"/>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71" name="Google Shape;671;p67"/>
          <p:cNvSpPr txBox="1"/>
          <p:nvPr/>
        </p:nvSpPr>
        <p:spPr>
          <a:xfrm>
            <a:off x="1142650" y="1145150"/>
            <a:ext cx="6413400" cy="3153000"/>
          </a:xfrm>
          <a:prstGeom prst="rect">
            <a:avLst/>
          </a:prstGeom>
          <a:noFill/>
          <a:ln>
            <a:noFill/>
          </a:ln>
        </p:spPr>
        <p:txBody>
          <a:bodyPr anchorCtr="0" anchor="t" bIns="91425" lIns="91425" spcFirstLastPara="1" rIns="91425" wrap="square" tIns="91425">
            <a:spAutoFit/>
          </a:bodyPr>
          <a:lstStyle/>
          <a:p>
            <a:pPr indent="-317500" lvl="0" marL="457200" rtl="0" algn="l">
              <a:lnSpc>
                <a:spcPct val="105882"/>
              </a:lnSpc>
              <a:spcBef>
                <a:spcPts val="4000"/>
              </a:spcBef>
              <a:spcAft>
                <a:spcPts val="0"/>
              </a:spcAft>
              <a:buClr>
                <a:schemeClr val="dk1"/>
              </a:buClr>
              <a:buSzPts val="1400"/>
              <a:buFont typeface="Assistant"/>
              <a:buChar char="●"/>
            </a:pPr>
            <a:r>
              <a:rPr b="1" lang="en" sz="1500">
                <a:solidFill>
                  <a:srgbClr val="292929"/>
                </a:solidFill>
                <a:highlight>
                  <a:srgbClr val="FFFFFF"/>
                </a:highlight>
              </a:rPr>
              <a:t>The Y gat</a:t>
            </a:r>
            <a:r>
              <a:rPr lang="en" sz="1500">
                <a:solidFill>
                  <a:srgbClr val="292929"/>
                </a:solidFill>
                <a:highlight>
                  <a:srgbClr val="FFFFFF"/>
                </a:highlight>
                <a:latin typeface="Georgia"/>
                <a:ea typeface="Georgia"/>
                <a:cs typeface="Georgia"/>
                <a:sym typeface="Georgia"/>
              </a:rPr>
              <a:t>e</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Similar to X gate and applies flip operation , Y gate flips the state |0⟩ and then multiplies the results by an imaginary number </a:t>
            </a:r>
            <a:r>
              <a:rPr b="1" i="1" lang="en" sz="1500">
                <a:solidFill>
                  <a:srgbClr val="292929"/>
                </a:solidFill>
                <a:highlight>
                  <a:srgbClr val="FFFFFF"/>
                </a:highlight>
                <a:latin typeface="Georgia"/>
                <a:ea typeface="Georgia"/>
                <a:cs typeface="Georgia"/>
                <a:sym typeface="Georgia"/>
              </a:rPr>
              <a:t>j</a:t>
            </a:r>
            <a:r>
              <a:rPr lang="en" sz="1500">
                <a:solidFill>
                  <a:srgbClr val="292929"/>
                </a:solidFill>
                <a:highlight>
                  <a:srgbClr val="FFFFFF"/>
                </a:highlight>
                <a:latin typeface="Georgia"/>
                <a:ea typeface="Georgia"/>
                <a:cs typeface="Georgia"/>
                <a:sym typeface="Georgia"/>
              </a:rPr>
              <a:t> (adds a phase to it).</a:t>
            </a:r>
            <a:endParaRPr sz="1500">
              <a:solidFill>
                <a:srgbClr val="292929"/>
              </a:solidFill>
              <a:highlight>
                <a:srgbClr val="FFFFFF"/>
              </a:highlight>
              <a:latin typeface="Georgia"/>
              <a:ea typeface="Georgia"/>
              <a:cs typeface="Georgia"/>
              <a:sym typeface="Georgia"/>
            </a:endParaRPr>
          </a:p>
          <a:p>
            <a:pPr indent="-323850" lvl="0" marL="457200" rtl="0" algn="l">
              <a:lnSpc>
                <a:spcPct val="105882"/>
              </a:lnSpc>
              <a:spcBef>
                <a:spcPts val="0"/>
              </a:spcBef>
              <a:spcAft>
                <a:spcPts val="0"/>
              </a:spcAft>
              <a:buClr>
                <a:srgbClr val="292929"/>
              </a:buClr>
              <a:buSzPts val="1500"/>
              <a:buFont typeface="Georgia"/>
              <a:buChar char="●"/>
            </a:pPr>
            <a:r>
              <a:rPr b="1" lang="en" sz="1500">
                <a:solidFill>
                  <a:srgbClr val="292929"/>
                </a:solidFill>
                <a:highlight>
                  <a:srgbClr val="FFFFFF"/>
                </a:highlight>
              </a:rPr>
              <a:t>The Z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It does not flip the value of the state, it flips its phase</a:t>
            </a:r>
            <a:endParaRPr sz="1500">
              <a:solidFill>
                <a:srgbClr val="292929"/>
              </a:solidFill>
              <a:highlight>
                <a:srgbClr val="FFFFFF"/>
              </a:highlight>
              <a:latin typeface="Georgia"/>
              <a:ea typeface="Georgia"/>
              <a:cs typeface="Georgia"/>
              <a:sym typeface="Georgia"/>
            </a:endParaRPr>
          </a:p>
          <a:p>
            <a:pPr indent="0" lvl="0" marL="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91440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p:txBody>
      </p:sp>
      <p:pic>
        <p:nvPicPr>
          <p:cNvPr id="672" name="Google Shape;672;p67"/>
          <p:cNvPicPr preferRelativeResize="0"/>
          <p:nvPr/>
        </p:nvPicPr>
        <p:blipFill rotWithShape="1">
          <a:blip r:embed="rId4">
            <a:alphaModFix/>
          </a:blip>
          <a:srcRect b="0" l="20923" r="15845" t="0"/>
          <a:stretch/>
        </p:blipFill>
        <p:spPr>
          <a:xfrm>
            <a:off x="1618250" y="3046613"/>
            <a:ext cx="3002050" cy="1554112"/>
          </a:xfrm>
          <a:prstGeom prst="rect">
            <a:avLst/>
          </a:prstGeom>
          <a:noFill/>
          <a:ln>
            <a:noFill/>
          </a:ln>
        </p:spPr>
      </p:pic>
      <p:pic>
        <p:nvPicPr>
          <p:cNvPr id="673" name="Google Shape;673;p67"/>
          <p:cNvPicPr preferRelativeResize="0"/>
          <p:nvPr/>
        </p:nvPicPr>
        <p:blipFill rotWithShape="1">
          <a:blip r:embed="rId5">
            <a:alphaModFix/>
          </a:blip>
          <a:srcRect b="0" l="21475" r="22319" t="0"/>
          <a:stretch/>
        </p:blipFill>
        <p:spPr>
          <a:xfrm>
            <a:off x="5290576" y="3107850"/>
            <a:ext cx="3249725" cy="1554100"/>
          </a:xfrm>
          <a:prstGeom prst="rect">
            <a:avLst/>
          </a:prstGeom>
          <a:noFill/>
          <a:ln>
            <a:noFill/>
          </a:ln>
        </p:spPr>
      </p:pic>
      <p:sp>
        <p:nvSpPr>
          <p:cNvPr id="674" name="Google Shape;674;p67"/>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8" name="Shape 678"/>
        <p:cNvGrpSpPr/>
        <p:nvPr/>
      </p:nvGrpSpPr>
      <p:grpSpPr>
        <a:xfrm>
          <a:off x="0" y="0"/>
          <a:ext cx="0" cy="0"/>
          <a:chOff x="0" y="0"/>
          <a:chExt cx="0" cy="0"/>
        </a:xfrm>
      </p:grpSpPr>
      <p:pic>
        <p:nvPicPr>
          <p:cNvPr id="679" name="Google Shape;679;p6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680" name="Google Shape;680;p68"/>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gates</a:t>
            </a:r>
            <a:endParaRPr sz="2700">
              <a:solidFill>
                <a:schemeClr val="accent6"/>
              </a:solidFill>
              <a:latin typeface="Audiowide"/>
              <a:ea typeface="Audiowide"/>
              <a:cs typeface="Audiowide"/>
              <a:sym typeface="Audiowide"/>
            </a:endParaRPr>
          </a:p>
        </p:txBody>
      </p:sp>
      <p:sp>
        <p:nvSpPr>
          <p:cNvPr id="681" name="Google Shape;681;p68"/>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82" name="Google Shape;682;p68"/>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683" name="Google Shape;683;p68"/>
          <p:cNvSpPr txBox="1"/>
          <p:nvPr/>
        </p:nvSpPr>
        <p:spPr>
          <a:xfrm>
            <a:off x="1142650" y="1145150"/>
            <a:ext cx="6413400" cy="2908500"/>
          </a:xfrm>
          <a:prstGeom prst="rect">
            <a:avLst/>
          </a:prstGeom>
          <a:noFill/>
          <a:ln>
            <a:noFill/>
          </a:ln>
        </p:spPr>
        <p:txBody>
          <a:bodyPr anchorCtr="0" anchor="t" bIns="91425" lIns="91425" spcFirstLastPara="1" rIns="91425" wrap="square" tIns="91425">
            <a:spAutoFit/>
          </a:bodyPr>
          <a:lstStyle/>
          <a:p>
            <a:pPr indent="-317500" lvl="0" marL="457200" rtl="0" algn="l">
              <a:lnSpc>
                <a:spcPct val="105882"/>
              </a:lnSpc>
              <a:spcBef>
                <a:spcPts val="4000"/>
              </a:spcBef>
              <a:spcAft>
                <a:spcPts val="0"/>
              </a:spcAft>
              <a:buClr>
                <a:schemeClr val="dk1"/>
              </a:buClr>
              <a:buSzPts val="1400"/>
              <a:buFont typeface="Assistant"/>
              <a:buChar char="●"/>
            </a:pPr>
            <a:r>
              <a:rPr b="1" lang="en" sz="1500">
                <a:solidFill>
                  <a:srgbClr val="292929"/>
                </a:solidFill>
                <a:highlight>
                  <a:srgbClr val="FFFFFF"/>
                </a:highlight>
              </a:rPr>
              <a:t>CNOT gate</a:t>
            </a:r>
            <a:endParaRPr b="1"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rPr>
              <a:t>This operates on pair of bits.</a:t>
            </a:r>
            <a:endParaRPr sz="1500">
              <a:solidFill>
                <a:srgbClr val="292929"/>
              </a:solidFill>
              <a:highlight>
                <a:srgbClr val="FFFFFF"/>
              </a:highlight>
            </a:endParaRPr>
          </a:p>
          <a:p>
            <a:pPr indent="-323850" lvl="1" marL="914400" rtl="0" algn="l">
              <a:lnSpc>
                <a:spcPct val="105882"/>
              </a:lnSpc>
              <a:spcBef>
                <a:spcPts val="0"/>
              </a:spcBef>
              <a:spcAft>
                <a:spcPts val="0"/>
              </a:spcAft>
              <a:buClr>
                <a:srgbClr val="292929"/>
              </a:buClr>
              <a:buSzPts val="1500"/>
              <a:buChar char="○"/>
            </a:pPr>
            <a:r>
              <a:rPr lang="en" sz="1500">
                <a:solidFill>
                  <a:srgbClr val="292929"/>
                </a:solidFill>
                <a:highlight>
                  <a:srgbClr val="FFFFFF"/>
                </a:highlight>
                <a:latin typeface="Georgia"/>
                <a:ea typeface="Georgia"/>
                <a:cs typeface="Georgia"/>
                <a:sym typeface="Georgia"/>
              </a:rPr>
              <a:t>If the control bit(MSB)  is 1 , then target bit (LSB) is  flipped.</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If the control bit(MSB)  is 0  , then target bit (LSB) is unchanged..</a:t>
            </a:r>
            <a:endParaRPr sz="1500">
              <a:solidFill>
                <a:srgbClr val="292929"/>
              </a:solidFill>
              <a:highlight>
                <a:srgbClr val="FFFFFF"/>
              </a:highlight>
              <a:latin typeface="Georgia"/>
              <a:ea typeface="Georgia"/>
              <a:cs typeface="Georgia"/>
              <a:sym typeface="Georgia"/>
            </a:endParaRPr>
          </a:p>
          <a:p>
            <a:pPr indent="0" lvl="0" marL="0" rtl="0" algn="l">
              <a:lnSpc>
                <a:spcPct val="105882"/>
              </a:lnSpc>
              <a:spcBef>
                <a:spcPts val="40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1" marL="914400" rtl="0" algn="l">
              <a:lnSpc>
                <a:spcPct val="105882"/>
              </a:lnSpc>
              <a:spcBef>
                <a:spcPts val="40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sp>
        <p:nvSpPr>
          <p:cNvPr id="684" name="Google Shape;684;p68"/>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685" name="Google Shape;685;p68"/>
          <p:cNvPicPr preferRelativeResize="0"/>
          <p:nvPr/>
        </p:nvPicPr>
        <p:blipFill>
          <a:blip r:embed="rId4">
            <a:alphaModFix/>
          </a:blip>
          <a:stretch>
            <a:fillRect/>
          </a:stretch>
        </p:blipFill>
        <p:spPr>
          <a:xfrm>
            <a:off x="1094100" y="2815475"/>
            <a:ext cx="1701275" cy="1585425"/>
          </a:xfrm>
          <a:prstGeom prst="rect">
            <a:avLst/>
          </a:prstGeom>
          <a:noFill/>
          <a:ln>
            <a:noFill/>
          </a:ln>
        </p:spPr>
      </p:pic>
      <p:pic>
        <p:nvPicPr>
          <p:cNvPr id="686" name="Google Shape;686;p68"/>
          <p:cNvPicPr preferRelativeResize="0"/>
          <p:nvPr/>
        </p:nvPicPr>
        <p:blipFill rotWithShape="1">
          <a:blip r:embed="rId5">
            <a:alphaModFix/>
          </a:blip>
          <a:srcRect b="0" l="24431" r="25668" t="0"/>
          <a:stretch/>
        </p:blipFill>
        <p:spPr>
          <a:xfrm>
            <a:off x="3051075" y="2708263"/>
            <a:ext cx="3157250" cy="1799850"/>
          </a:xfrm>
          <a:prstGeom prst="rect">
            <a:avLst/>
          </a:prstGeom>
          <a:noFill/>
          <a:ln>
            <a:noFill/>
          </a:ln>
        </p:spPr>
      </p:pic>
      <p:pic>
        <p:nvPicPr>
          <p:cNvPr id="687" name="Google Shape;687;p68"/>
          <p:cNvPicPr preferRelativeResize="0"/>
          <p:nvPr/>
        </p:nvPicPr>
        <p:blipFill rotWithShape="1">
          <a:blip r:embed="rId6">
            <a:alphaModFix/>
          </a:blip>
          <a:srcRect b="0" l="0" r="-8412" t="0"/>
          <a:stretch/>
        </p:blipFill>
        <p:spPr>
          <a:xfrm>
            <a:off x="6389800" y="3082312"/>
            <a:ext cx="2536875" cy="1223675"/>
          </a:xfrm>
          <a:prstGeom prst="rect">
            <a:avLst/>
          </a:prstGeom>
          <a:noFill/>
          <a:ln>
            <a:noFill/>
          </a:ln>
        </p:spPr>
      </p:pic>
      <p:sp>
        <p:nvSpPr>
          <p:cNvPr id="688" name="Google Shape;688;p68"/>
          <p:cNvSpPr txBox="1"/>
          <p:nvPr/>
        </p:nvSpPr>
        <p:spPr>
          <a:xfrm>
            <a:off x="4414200" y="4527900"/>
            <a:ext cx="472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ssistant"/>
                <a:ea typeface="Assistant"/>
                <a:cs typeface="Assistant"/>
                <a:sym typeface="Assistant"/>
              </a:rPr>
              <a:t>https://towardsdatascience.com/take-your-first-step-into-the-quantum-realm-a13e99fab886</a:t>
            </a:r>
            <a:endParaRPr>
              <a:solidFill>
                <a:schemeClr val="lt2"/>
              </a:solidFill>
              <a:latin typeface="Assistant"/>
              <a:ea typeface="Assistant"/>
              <a:cs typeface="Assistant"/>
              <a:sym typeface="Assistan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2" name="Shape 692"/>
        <p:cNvGrpSpPr/>
        <p:nvPr/>
      </p:nvGrpSpPr>
      <p:grpSpPr>
        <a:xfrm>
          <a:off x="0" y="0"/>
          <a:ext cx="0" cy="0"/>
          <a:chOff x="0" y="0"/>
          <a:chExt cx="0" cy="0"/>
        </a:xfrm>
      </p:grpSpPr>
      <p:sp>
        <p:nvSpPr>
          <p:cNvPr id="693" name="Google Shape;693;p69"/>
          <p:cNvSpPr txBox="1"/>
          <p:nvPr>
            <p:ph type="title"/>
          </p:nvPr>
        </p:nvSpPr>
        <p:spPr>
          <a:xfrm>
            <a:off x="1302825" y="425350"/>
            <a:ext cx="60981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Effect on classical computing</a:t>
            </a:r>
            <a:endParaRPr sz="2700">
              <a:solidFill>
                <a:schemeClr val="accent6"/>
              </a:solidFill>
              <a:latin typeface="Audiowide"/>
              <a:ea typeface="Audiowide"/>
              <a:cs typeface="Audiowide"/>
              <a:sym typeface="Audiowide"/>
            </a:endParaRPr>
          </a:p>
        </p:txBody>
      </p:sp>
      <p:sp>
        <p:nvSpPr>
          <p:cNvPr id="694" name="Google Shape;694;p69"/>
          <p:cNvSpPr txBox="1"/>
          <p:nvPr>
            <p:ph idx="1" type="subTitle"/>
          </p:nvPr>
        </p:nvSpPr>
        <p:spPr>
          <a:xfrm>
            <a:off x="740550" y="1364800"/>
            <a:ext cx="6441300" cy="14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Shor's algorithm: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Algorithm solves integer factorization and discrete logarithm problem.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Variants of shor’s algorithm can break all PKC algorithms.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95" name="Google Shape;695;p69"/>
          <p:cNvSpPr/>
          <p:nvPr/>
        </p:nvSpPr>
        <p:spPr>
          <a:xfrm>
            <a:off x="7400925" y="-1091250"/>
            <a:ext cx="2752800" cy="2752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69"/>
          <p:cNvPicPr preferRelativeResize="0"/>
          <p:nvPr/>
        </p:nvPicPr>
        <p:blipFill>
          <a:blip r:embed="rId3">
            <a:alphaModFix/>
          </a:blip>
          <a:stretch>
            <a:fillRect/>
          </a:stretch>
        </p:blipFill>
        <p:spPr>
          <a:xfrm>
            <a:off x="110374" y="4449825"/>
            <a:ext cx="1264412" cy="526200"/>
          </a:xfrm>
          <a:prstGeom prst="rect">
            <a:avLst/>
          </a:prstGeom>
          <a:noFill/>
          <a:ln>
            <a:noFill/>
          </a:ln>
        </p:spPr>
      </p:pic>
      <p:pic>
        <p:nvPicPr>
          <p:cNvPr id="697" name="Google Shape;697;p69"/>
          <p:cNvPicPr preferRelativeResize="0"/>
          <p:nvPr/>
        </p:nvPicPr>
        <p:blipFill>
          <a:blip r:embed="rId4">
            <a:alphaModFix/>
          </a:blip>
          <a:stretch>
            <a:fillRect/>
          </a:stretch>
        </p:blipFill>
        <p:spPr>
          <a:xfrm>
            <a:off x="2348711" y="2448325"/>
            <a:ext cx="4006342" cy="2001500"/>
          </a:xfrm>
          <a:prstGeom prst="rect">
            <a:avLst/>
          </a:prstGeom>
          <a:noFill/>
          <a:ln>
            <a:noFill/>
          </a:ln>
        </p:spPr>
      </p:pic>
      <p:sp>
        <p:nvSpPr>
          <p:cNvPr id="698" name="Google Shape;698;p69"/>
          <p:cNvSpPr txBox="1"/>
          <p:nvPr/>
        </p:nvSpPr>
        <p:spPr>
          <a:xfrm>
            <a:off x="3019000" y="4743300"/>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E9E9E"/>
                </a:solidFill>
                <a:latin typeface="Assistant"/>
                <a:ea typeface="Assistant"/>
                <a:cs typeface="Assistant"/>
                <a:sym typeface="Assistant"/>
              </a:rPr>
              <a:t>https://kaustubhrakhade.medium.com/shors-factoring-algorithm-94a0796a13b1</a:t>
            </a:r>
            <a:endParaRPr>
              <a:solidFill>
                <a:srgbClr val="9E9E9E"/>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1" name="Shape 241"/>
        <p:cNvGrpSpPr/>
        <p:nvPr/>
      </p:nvGrpSpPr>
      <p:grpSpPr>
        <a:xfrm>
          <a:off x="0" y="0"/>
          <a:ext cx="0" cy="0"/>
          <a:chOff x="0" y="0"/>
          <a:chExt cx="0" cy="0"/>
        </a:xfrm>
      </p:grpSpPr>
      <p:pic>
        <p:nvPicPr>
          <p:cNvPr id="242" name="Google Shape;242;p3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43" name="Google Shape;243;p34"/>
          <p:cNvSpPr txBox="1"/>
          <p:nvPr/>
        </p:nvSpPr>
        <p:spPr>
          <a:xfrm>
            <a:off x="908775" y="516325"/>
            <a:ext cx="80253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How does a Blockchain Work?</a:t>
            </a:r>
            <a:endParaRPr sz="3400">
              <a:solidFill>
                <a:schemeClr val="accent6"/>
              </a:solidFill>
              <a:latin typeface="Audiowide"/>
              <a:ea typeface="Audiowide"/>
              <a:cs typeface="Audiowide"/>
              <a:sym typeface="Audiowide"/>
            </a:endParaRPr>
          </a:p>
        </p:txBody>
      </p:sp>
      <p:sp>
        <p:nvSpPr>
          <p:cNvPr id="244" name="Google Shape;244;p34"/>
          <p:cNvSpPr txBox="1"/>
          <p:nvPr/>
        </p:nvSpPr>
        <p:spPr>
          <a:xfrm>
            <a:off x="1119250" y="1174050"/>
            <a:ext cx="6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245" name="Google Shape;245;p34"/>
          <p:cNvPicPr preferRelativeResize="0"/>
          <p:nvPr/>
        </p:nvPicPr>
        <p:blipFill>
          <a:blip r:embed="rId4">
            <a:alphaModFix/>
          </a:blip>
          <a:stretch>
            <a:fillRect/>
          </a:stretch>
        </p:blipFill>
        <p:spPr>
          <a:xfrm>
            <a:off x="1527170" y="1726650"/>
            <a:ext cx="6116775" cy="17767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2" name="Shape 702"/>
        <p:cNvGrpSpPr/>
        <p:nvPr/>
      </p:nvGrpSpPr>
      <p:grpSpPr>
        <a:xfrm>
          <a:off x="0" y="0"/>
          <a:ext cx="0" cy="0"/>
          <a:chOff x="0" y="0"/>
          <a:chExt cx="0" cy="0"/>
        </a:xfrm>
      </p:grpSpPr>
      <p:pic>
        <p:nvPicPr>
          <p:cNvPr descr="poll-type-id" id="703" name="Google Shape;703;p70">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704" name="Google Shape;704;p70">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705" name="Google Shape;705;p7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00">
                <a:solidFill>
                  <a:srgbClr val="5B5B5B"/>
                </a:solidFill>
                <a:latin typeface="Roboto"/>
                <a:ea typeface="Roboto"/>
                <a:cs typeface="Roboto"/>
                <a:sym typeface="Roboto"/>
              </a:rPr>
              <a:t>What is the time complexity of finding a number in this list?a = [1,3,2,4,5,7,8,9]</a:t>
            </a:r>
            <a:endParaRPr b="1" sz="3100">
              <a:solidFill>
                <a:srgbClr val="5B5B5B"/>
              </a:solidFill>
              <a:latin typeface="Roboto"/>
              <a:ea typeface="Roboto"/>
              <a:cs typeface="Roboto"/>
              <a:sym typeface="Roboto"/>
            </a:endParaRPr>
          </a:p>
        </p:txBody>
      </p:sp>
      <p:sp>
        <p:nvSpPr>
          <p:cNvPr descr="footer-id" id="706" name="Google Shape;706;p70"/>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10" name="Shape 710"/>
        <p:cNvGrpSpPr/>
        <p:nvPr/>
      </p:nvGrpSpPr>
      <p:grpSpPr>
        <a:xfrm>
          <a:off x="0" y="0"/>
          <a:ext cx="0" cy="0"/>
          <a:chOff x="0" y="0"/>
          <a:chExt cx="0" cy="0"/>
        </a:xfrm>
      </p:grpSpPr>
      <p:sp>
        <p:nvSpPr>
          <p:cNvPr id="711" name="Google Shape;711;p71"/>
          <p:cNvSpPr txBox="1"/>
          <p:nvPr>
            <p:ph type="title"/>
          </p:nvPr>
        </p:nvSpPr>
        <p:spPr>
          <a:xfrm>
            <a:off x="1302825" y="425350"/>
            <a:ext cx="60981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Effect on classical computing</a:t>
            </a:r>
            <a:endParaRPr sz="2700">
              <a:solidFill>
                <a:schemeClr val="accent6"/>
              </a:solidFill>
              <a:latin typeface="Audiowide"/>
              <a:ea typeface="Audiowide"/>
              <a:cs typeface="Audiowide"/>
              <a:sym typeface="Audiowide"/>
            </a:endParaRPr>
          </a:p>
        </p:txBody>
      </p:sp>
      <p:sp>
        <p:nvSpPr>
          <p:cNvPr id="712" name="Google Shape;712;p71"/>
          <p:cNvSpPr txBox="1"/>
          <p:nvPr>
            <p:ph idx="1" type="subTitle"/>
          </p:nvPr>
        </p:nvSpPr>
        <p:spPr>
          <a:xfrm>
            <a:off x="740550" y="1364800"/>
            <a:ext cx="6441300" cy="14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Grover’s algorithm: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quantum algorithm on unstructured search.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gives a square root speedup on search problems.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To hold security , must double the size of the key of symmetric algorithms.</a:t>
            </a:r>
            <a:endParaRPr>
              <a:solidFill>
                <a:schemeClr val="dk1"/>
              </a:solidFill>
            </a:endParaRPr>
          </a:p>
        </p:txBody>
      </p:sp>
      <p:sp>
        <p:nvSpPr>
          <p:cNvPr id="713" name="Google Shape;713;p71"/>
          <p:cNvSpPr/>
          <p:nvPr/>
        </p:nvSpPr>
        <p:spPr>
          <a:xfrm>
            <a:off x="7400925" y="-1091250"/>
            <a:ext cx="2752800" cy="2752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 name="Google Shape;714;p71"/>
          <p:cNvPicPr preferRelativeResize="0"/>
          <p:nvPr/>
        </p:nvPicPr>
        <p:blipFill>
          <a:blip r:embed="rId3">
            <a:alphaModFix/>
          </a:blip>
          <a:stretch>
            <a:fillRect/>
          </a:stretch>
        </p:blipFill>
        <p:spPr>
          <a:xfrm>
            <a:off x="110374" y="4449825"/>
            <a:ext cx="1264412" cy="526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18" name="Shape 718"/>
        <p:cNvGrpSpPr/>
        <p:nvPr/>
      </p:nvGrpSpPr>
      <p:grpSpPr>
        <a:xfrm>
          <a:off x="0" y="0"/>
          <a:ext cx="0" cy="0"/>
          <a:chOff x="0" y="0"/>
          <a:chExt cx="0" cy="0"/>
        </a:xfrm>
      </p:grpSpPr>
      <p:sp>
        <p:nvSpPr>
          <p:cNvPr id="719" name="Google Shape;719;p72"/>
          <p:cNvSpPr txBox="1"/>
          <p:nvPr>
            <p:ph type="title"/>
          </p:nvPr>
        </p:nvSpPr>
        <p:spPr>
          <a:xfrm>
            <a:off x="1302825" y="425350"/>
            <a:ext cx="60981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Quantum Cryptography</a:t>
            </a:r>
            <a:endParaRPr sz="2700">
              <a:solidFill>
                <a:schemeClr val="accent6"/>
              </a:solidFill>
              <a:latin typeface="Audiowide"/>
              <a:ea typeface="Audiowide"/>
              <a:cs typeface="Audiowide"/>
              <a:sym typeface="Audiowide"/>
            </a:endParaRPr>
          </a:p>
        </p:txBody>
      </p:sp>
      <p:sp>
        <p:nvSpPr>
          <p:cNvPr id="720" name="Google Shape;720;p72"/>
          <p:cNvSpPr txBox="1"/>
          <p:nvPr>
            <p:ph idx="1" type="subTitle"/>
          </p:nvPr>
        </p:nvSpPr>
        <p:spPr>
          <a:xfrm>
            <a:off x="740550" y="1364800"/>
            <a:ext cx="6441300" cy="14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Quantum cryptography is based on the laws of quantum mechanics.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721" name="Google Shape;721;p72"/>
          <p:cNvSpPr/>
          <p:nvPr/>
        </p:nvSpPr>
        <p:spPr>
          <a:xfrm>
            <a:off x="7400925" y="-1091250"/>
            <a:ext cx="2752800" cy="2752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72"/>
          <p:cNvPicPr preferRelativeResize="0"/>
          <p:nvPr/>
        </p:nvPicPr>
        <p:blipFill>
          <a:blip r:embed="rId3">
            <a:alphaModFix/>
          </a:blip>
          <a:stretch>
            <a:fillRect/>
          </a:stretch>
        </p:blipFill>
        <p:spPr>
          <a:xfrm>
            <a:off x="110374" y="4449825"/>
            <a:ext cx="1264412" cy="526200"/>
          </a:xfrm>
          <a:prstGeom prst="rect">
            <a:avLst/>
          </a:prstGeom>
          <a:noFill/>
          <a:ln>
            <a:noFill/>
          </a:ln>
        </p:spPr>
      </p:pic>
      <p:pic>
        <p:nvPicPr>
          <p:cNvPr id="723" name="Google Shape;723;p72" title="final_632c48be795f7d007843e641_71923.mp4">
            <a:hlinkClick r:id="rId4"/>
          </p:cNvPr>
          <p:cNvPicPr preferRelativeResize="0"/>
          <p:nvPr/>
        </p:nvPicPr>
        <p:blipFill>
          <a:blip r:embed="rId5">
            <a:alphaModFix/>
          </a:blip>
          <a:stretch>
            <a:fillRect/>
          </a:stretch>
        </p:blipFill>
        <p:spPr>
          <a:xfrm>
            <a:off x="2065867" y="1947525"/>
            <a:ext cx="4572006"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27" name="Shape 727"/>
        <p:cNvGrpSpPr/>
        <p:nvPr/>
      </p:nvGrpSpPr>
      <p:grpSpPr>
        <a:xfrm>
          <a:off x="0" y="0"/>
          <a:ext cx="0" cy="0"/>
          <a:chOff x="0" y="0"/>
          <a:chExt cx="0" cy="0"/>
        </a:xfrm>
      </p:grpSpPr>
      <p:sp>
        <p:nvSpPr>
          <p:cNvPr id="728" name="Google Shape;728;p73"/>
          <p:cNvSpPr txBox="1"/>
          <p:nvPr>
            <p:ph type="title"/>
          </p:nvPr>
        </p:nvSpPr>
        <p:spPr>
          <a:xfrm>
            <a:off x="1302825" y="425350"/>
            <a:ext cx="60981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Post </a:t>
            </a:r>
            <a:r>
              <a:rPr lang="en" sz="2700">
                <a:solidFill>
                  <a:schemeClr val="accent6"/>
                </a:solidFill>
                <a:latin typeface="Audiowide"/>
                <a:ea typeface="Audiowide"/>
                <a:cs typeface="Audiowide"/>
                <a:sym typeface="Audiowide"/>
              </a:rPr>
              <a:t>Quantum Cryptography</a:t>
            </a:r>
            <a:endParaRPr sz="2700">
              <a:solidFill>
                <a:schemeClr val="accent6"/>
              </a:solidFill>
              <a:latin typeface="Audiowide"/>
              <a:ea typeface="Audiowide"/>
              <a:cs typeface="Audiowide"/>
              <a:sym typeface="Audiowide"/>
            </a:endParaRPr>
          </a:p>
        </p:txBody>
      </p:sp>
      <p:sp>
        <p:nvSpPr>
          <p:cNvPr id="729" name="Google Shape;729;p73"/>
          <p:cNvSpPr/>
          <p:nvPr/>
        </p:nvSpPr>
        <p:spPr>
          <a:xfrm>
            <a:off x="7400925" y="-1091250"/>
            <a:ext cx="2752800" cy="2752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7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31" name="Google Shape;731;p73"/>
          <p:cNvSpPr txBox="1"/>
          <p:nvPr/>
        </p:nvSpPr>
        <p:spPr>
          <a:xfrm>
            <a:off x="1455000" y="1402875"/>
            <a:ext cx="70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sistant"/>
                <a:ea typeface="Assistant"/>
                <a:cs typeface="Assistant"/>
                <a:sym typeface="Assistant"/>
              </a:rPr>
              <a:t>Problem :</a:t>
            </a:r>
            <a:r>
              <a:rPr lang="en">
                <a:latin typeface="Assistant"/>
                <a:ea typeface="Assistant"/>
                <a:cs typeface="Assistant"/>
                <a:sym typeface="Assistant"/>
              </a:rPr>
              <a:t> </a:t>
            </a:r>
            <a:r>
              <a:rPr lang="en">
                <a:latin typeface="Assistant"/>
                <a:ea typeface="Assistant"/>
                <a:cs typeface="Assistant"/>
                <a:sym typeface="Assistant"/>
              </a:rPr>
              <a:t>Quantum cryptography is expensive,large, and it can be applied with in the range.</a:t>
            </a:r>
            <a:endParaRPr>
              <a:latin typeface="Assistant"/>
              <a:ea typeface="Assistant"/>
              <a:cs typeface="Assistant"/>
              <a:sym typeface="Assistant"/>
            </a:endParaRPr>
          </a:p>
        </p:txBody>
      </p:sp>
      <p:pic>
        <p:nvPicPr>
          <p:cNvPr id="732" name="Google Shape;732;p73"/>
          <p:cNvPicPr preferRelativeResize="0"/>
          <p:nvPr/>
        </p:nvPicPr>
        <p:blipFill>
          <a:blip r:embed="rId4">
            <a:alphaModFix/>
          </a:blip>
          <a:stretch>
            <a:fillRect/>
          </a:stretch>
        </p:blipFill>
        <p:spPr>
          <a:xfrm>
            <a:off x="4449754" y="1904175"/>
            <a:ext cx="4387000" cy="1554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74"/>
          <p:cNvSpPr txBox="1"/>
          <p:nvPr>
            <p:ph type="title"/>
          </p:nvPr>
        </p:nvSpPr>
        <p:spPr>
          <a:xfrm>
            <a:off x="1302825" y="425350"/>
            <a:ext cx="60981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Post Quantum Cryptography</a:t>
            </a:r>
            <a:endParaRPr sz="2700">
              <a:solidFill>
                <a:schemeClr val="accent6"/>
              </a:solidFill>
              <a:latin typeface="Audiowide"/>
              <a:ea typeface="Audiowide"/>
              <a:cs typeface="Audiowide"/>
              <a:sym typeface="Audiowide"/>
            </a:endParaRPr>
          </a:p>
        </p:txBody>
      </p:sp>
      <p:sp>
        <p:nvSpPr>
          <p:cNvPr id="738" name="Google Shape;738;p74"/>
          <p:cNvSpPr/>
          <p:nvPr/>
        </p:nvSpPr>
        <p:spPr>
          <a:xfrm>
            <a:off x="7400925" y="-1091250"/>
            <a:ext cx="2752800" cy="27528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7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40" name="Google Shape;740;p74"/>
          <p:cNvSpPr txBox="1"/>
          <p:nvPr/>
        </p:nvSpPr>
        <p:spPr>
          <a:xfrm>
            <a:off x="1455000" y="1402875"/>
            <a:ext cx="70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sistant"/>
                <a:ea typeface="Assistant"/>
                <a:cs typeface="Assistant"/>
                <a:sym typeface="Assistant"/>
              </a:rPr>
              <a:t>Problem :</a:t>
            </a:r>
            <a:r>
              <a:rPr lang="en">
                <a:latin typeface="Assistant"/>
                <a:ea typeface="Assistant"/>
                <a:cs typeface="Assistant"/>
                <a:sym typeface="Assistant"/>
              </a:rPr>
              <a:t> Quantum cryptography is expensive,large, and it can be applied with in the range.</a:t>
            </a:r>
            <a:endParaRPr>
              <a:latin typeface="Assistant"/>
              <a:ea typeface="Assistant"/>
              <a:cs typeface="Assistant"/>
              <a:sym typeface="Assistant"/>
            </a:endParaRPr>
          </a:p>
        </p:txBody>
      </p:sp>
      <p:pic>
        <p:nvPicPr>
          <p:cNvPr id="741" name="Google Shape;741;p74"/>
          <p:cNvPicPr preferRelativeResize="0"/>
          <p:nvPr/>
        </p:nvPicPr>
        <p:blipFill>
          <a:blip r:embed="rId4">
            <a:alphaModFix/>
          </a:blip>
          <a:stretch>
            <a:fillRect/>
          </a:stretch>
        </p:blipFill>
        <p:spPr>
          <a:xfrm>
            <a:off x="4449754" y="1904175"/>
            <a:ext cx="4387000" cy="1554550"/>
          </a:xfrm>
          <a:prstGeom prst="rect">
            <a:avLst/>
          </a:prstGeom>
          <a:noFill/>
          <a:ln>
            <a:noFill/>
          </a:ln>
        </p:spPr>
      </p:pic>
      <p:sp>
        <p:nvSpPr>
          <p:cNvPr id="742" name="Google Shape;742;p74"/>
          <p:cNvSpPr txBox="1"/>
          <p:nvPr/>
        </p:nvSpPr>
        <p:spPr>
          <a:xfrm>
            <a:off x="1514625" y="3738975"/>
            <a:ext cx="733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Assistant"/>
                <a:ea typeface="Assistant"/>
                <a:cs typeface="Assistant"/>
                <a:sym typeface="Assistant"/>
              </a:rPr>
              <a:t>Solution</a:t>
            </a:r>
            <a:r>
              <a:rPr b="1" lang="en">
                <a:latin typeface="Assistant"/>
                <a:ea typeface="Assistant"/>
                <a:cs typeface="Assistant"/>
                <a:sym typeface="Assistant"/>
              </a:rPr>
              <a:t>:</a:t>
            </a:r>
            <a:r>
              <a:rPr lang="en">
                <a:latin typeface="Assistant"/>
                <a:ea typeface="Assistant"/>
                <a:cs typeface="Assistant"/>
                <a:sym typeface="Assistant"/>
              </a:rPr>
              <a:t> Post quantum cryptography can run on current computers and secure against classical and </a:t>
            </a:r>
            <a:r>
              <a:rPr lang="en">
                <a:latin typeface="Assistant"/>
                <a:ea typeface="Assistant"/>
                <a:cs typeface="Assistant"/>
                <a:sym typeface="Assistant"/>
              </a:rPr>
              <a:t>quantum</a:t>
            </a:r>
            <a:r>
              <a:rPr lang="en">
                <a:latin typeface="Assistant"/>
                <a:ea typeface="Assistant"/>
                <a:cs typeface="Assistant"/>
                <a:sym typeface="Assistant"/>
              </a:rPr>
              <a:t> </a:t>
            </a:r>
            <a:r>
              <a:rPr lang="en">
                <a:latin typeface="Assistant"/>
                <a:ea typeface="Assistant"/>
                <a:cs typeface="Assistant"/>
                <a:sym typeface="Assistant"/>
              </a:rPr>
              <a:t>attacks</a:t>
            </a:r>
            <a:r>
              <a:rPr lang="en">
                <a:latin typeface="Assistant"/>
                <a:ea typeface="Assistant"/>
                <a:cs typeface="Assistant"/>
                <a:sym typeface="Assistant"/>
              </a:rPr>
              <a:t>.</a:t>
            </a:r>
            <a:endParaRPr>
              <a:latin typeface="Assistant"/>
              <a:ea typeface="Assistant"/>
              <a:cs typeface="Assistant"/>
              <a:sym typeface="Assistan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6" name="Shape 746"/>
        <p:cNvGrpSpPr/>
        <p:nvPr/>
      </p:nvGrpSpPr>
      <p:grpSpPr>
        <a:xfrm>
          <a:off x="0" y="0"/>
          <a:ext cx="0" cy="0"/>
          <a:chOff x="0" y="0"/>
          <a:chExt cx="0" cy="0"/>
        </a:xfrm>
      </p:grpSpPr>
      <p:pic>
        <p:nvPicPr>
          <p:cNvPr id="747" name="Google Shape;747;p75"/>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48" name="Google Shape;748;p75"/>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NIST on PQC</a:t>
            </a:r>
            <a:endParaRPr sz="2700">
              <a:solidFill>
                <a:schemeClr val="accent6"/>
              </a:solidFill>
              <a:latin typeface="Audiowide"/>
              <a:ea typeface="Audiowide"/>
              <a:cs typeface="Audiowide"/>
              <a:sym typeface="Audiowide"/>
            </a:endParaRPr>
          </a:p>
        </p:txBody>
      </p:sp>
      <p:sp>
        <p:nvSpPr>
          <p:cNvPr id="749" name="Google Shape;749;p75"/>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50" name="Google Shape;750;p75"/>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51" name="Google Shape;751;p75"/>
          <p:cNvSpPr txBox="1"/>
          <p:nvPr/>
        </p:nvSpPr>
        <p:spPr>
          <a:xfrm>
            <a:off x="1250550" y="1348950"/>
            <a:ext cx="6413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Post-Quantum Cryptography Standardization by NIST .</a:t>
            </a:r>
            <a:endParaRPr>
              <a:latin typeface="Assistant"/>
              <a:ea typeface="Assistant"/>
              <a:cs typeface="Assistant"/>
              <a:sym typeface="Assistan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5" name="Shape 755"/>
        <p:cNvGrpSpPr/>
        <p:nvPr/>
      </p:nvGrpSpPr>
      <p:grpSpPr>
        <a:xfrm>
          <a:off x="0" y="0"/>
          <a:ext cx="0" cy="0"/>
          <a:chOff x="0" y="0"/>
          <a:chExt cx="0" cy="0"/>
        </a:xfrm>
      </p:grpSpPr>
      <p:pic>
        <p:nvPicPr>
          <p:cNvPr id="756" name="Google Shape;756;p7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57" name="Google Shape;757;p76"/>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NIST on PQC</a:t>
            </a:r>
            <a:endParaRPr sz="2700">
              <a:solidFill>
                <a:schemeClr val="accent6"/>
              </a:solidFill>
              <a:latin typeface="Audiowide"/>
              <a:ea typeface="Audiowide"/>
              <a:cs typeface="Audiowide"/>
              <a:sym typeface="Audiowide"/>
            </a:endParaRPr>
          </a:p>
        </p:txBody>
      </p:sp>
      <p:sp>
        <p:nvSpPr>
          <p:cNvPr id="758" name="Google Shape;758;p76"/>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59" name="Google Shape;759;p76"/>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60" name="Google Shape;760;p76"/>
          <p:cNvSpPr txBox="1"/>
          <p:nvPr/>
        </p:nvSpPr>
        <p:spPr>
          <a:xfrm>
            <a:off x="1250550" y="1348950"/>
            <a:ext cx="6413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Post-Quantum Cryptography Standardization by NIST .</a:t>
            </a:r>
            <a:endParaRPr>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How to create new post quantum  algorithm?</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Identify hardness assumptions.</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4" name="Shape 764"/>
        <p:cNvGrpSpPr/>
        <p:nvPr/>
      </p:nvGrpSpPr>
      <p:grpSpPr>
        <a:xfrm>
          <a:off x="0" y="0"/>
          <a:ext cx="0" cy="0"/>
          <a:chOff x="0" y="0"/>
          <a:chExt cx="0" cy="0"/>
        </a:xfrm>
      </p:grpSpPr>
      <p:pic>
        <p:nvPicPr>
          <p:cNvPr id="765" name="Google Shape;765;p77"/>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66" name="Google Shape;766;p77"/>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NIST on PQC</a:t>
            </a:r>
            <a:endParaRPr sz="2700">
              <a:solidFill>
                <a:schemeClr val="accent6"/>
              </a:solidFill>
              <a:latin typeface="Audiowide"/>
              <a:ea typeface="Audiowide"/>
              <a:cs typeface="Audiowide"/>
              <a:sym typeface="Audiowide"/>
            </a:endParaRPr>
          </a:p>
        </p:txBody>
      </p:sp>
      <p:sp>
        <p:nvSpPr>
          <p:cNvPr id="767" name="Google Shape;767;p77"/>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68" name="Google Shape;768;p77"/>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69" name="Google Shape;769;p77"/>
          <p:cNvSpPr txBox="1"/>
          <p:nvPr/>
        </p:nvSpPr>
        <p:spPr>
          <a:xfrm>
            <a:off x="1250550" y="1348950"/>
            <a:ext cx="6413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Post-Quantum Cryptography Standardization by NIST .</a:t>
            </a:r>
            <a:endParaRPr>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How to create new post quantum  algorithm?</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Identify hardness assumptions.</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 Build cryptosystems based on these problems</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0" lvl="0" marL="91440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3" name="Shape 773"/>
        <p:cNvGrpSpPr/>
        <p:nvPr/>
      </p:nvGrpSpPr>
      <p:grpSpPr>
        <a:xfrm>
          <a:off x="0" y="0"/>
          <a:ext cx="0" cy="0"/>
          <a:chOff x="0" y="0"/>
          <a:chExt cx="0" cy="0"/>
        </a:xfrm>
      </p:grpSpPr>
      <p:pic>
        <p:nvPicPr>
          <p:cNvPr id="774" name="Google Shape;774;p7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775" name="Google Shape;775;p78"/>
          <p:cNvSpPr txBox="1"/>
          <p:nvPr/>
        </p:nvSpPr>
        <p:spPr>
          <a:xfrm>
            <a:off x="1142650" y="644550"/>
            <a:ext cx="6413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700">
                <a:solidFill>
                  <a:schemeClr val="accent6"/>
                </a:solidFill>
                <a:latin typeface="Audiowide"/>
                <a:ea typeface="Audiowide"/>
                <a:cs typeface="Audiowide"/>
                <a:sym typeface="Audiowide"/>
              </a:rPr>
              <a:t>NIST on PQC</a:t>
            </a:r>
            <a:endParaRPr sz="2700">
              <a:solidFill>
                <a:schemeClr val="accent6"/>
              </a:solidFill>
              <a:latin typeface="Audiowide"/>
              <a:ea typeface="Audiowide"/>
              <a:cs typeface="Audiowide"/>
              <a:sym typeface="Audiowide"/>
            </a:endParaRPr>
          </a:p>
          <a:p>
            <a:pPr indent="0" lvl="0" marL="0" rtl="0" algn="l">
              <a:spcBef>
                <a:spcPts val="0"/>
              </a:spcBef>
              <a:spcAft>
                <a:spcPts val="0"/>
              </a:spcAft>
              <a:buNone/>
            </a:pPr>
            <a:r>
              <a:t/>
            </a:r>
            <a:endParaRPr sz="1900">
              <a:solidFill>
                <a:schemeClr val="accent6"/>
              </a:solidFill>
              <a:latin typeface="Audiowide"/>
              <a:ea typeface="Audiowide"/>
              <a:cs typeface="Audiowide"/>
              <a:sym typeface="Audiowide"/>
            </a:endParaRPr>
          </a:p>
        </p:txBody>
      </p:sp>
      <p:sp>
        <p:nvSpPr>
          <p:cNvPr id="776" name="Google Shape;776;p78"/>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77" name="Google Shape;777;p78"/>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778" name="Google Shape;778;p78"/>
          <p:cNvSpPr txBox="1"/>
          <p:nvPr/>
        </p:nvSpPr>
        <p:spPr>
          <a:xfrm>
            <a:off x="1250550" y="1348950"/>
            <a:ext cx="6413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Post-Quantum Cryptography Standardization by NIST .</a:t>
            </a:r>
            <a:endParaRPr>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How to create new post quantum  algorithm?</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Identify hardness assumptions.</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 Build cryptosystems based on these problems</a:t>
            </a:r>
            <a:endParaRPr>
              <a:solidFill>
                <a:schemeClr val="dk1"/>
              </a:solidFill>
              <a:latin typeface="Assistant"/>
              <a:ea typeface="Assistant"/>
              <a:cs typeface="Assistant"/>
              <a:sym typeface="Assistant"/>
            </a:endParaRPr>
          </a:p>
          <a:p>
            <a:pPr indent="-317500" lvl="1" marL="9144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Prove security against quantum and classical attacks.</a:t>
            </a:r>
            <a:endParaRPr>
              <a:solidFill>
                <a:schemeClr val="dk1"/>
              </a:solidFill>
              <a:latin typeface="Assistant"/>
              <a:ea typeface="Assistant"/>
              <a:cs typeface="Assistant"/>
              <a:sym typeface="Assistant"/>
            </a:endParaRPr>
          </a:p>
          <a:p>
            <a:pPr indent="0" lvl="0" marL="91440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782" name="Shape 782"/>
        <p:cNvGrpSpPr/>
        <p:nvPr/>
      </p:nvGrpSpPr>
      <p:grpSpPr>
        <a:xfrm>
          <a:off x="0" y="0"/>
          <a:ext cx="0" cy="0"/>
          <a:chOff x="0" y="0"/>
          <a:chExt cx="0" cy="0"/>
        </a:xfrm>
      </p:grpSpPr>
      <p:sp>
        <p:nvSpPr>
          <p:cNvPr id="783" name="Google Shape;783;p79"/>
          <p:cNvSpPr txBox="1"/>
          <p:nvPr>
            <p:ph type="title"/>
          </p:nvPr>
        </p:nvSpPr>
        <p:spPr>
          <a:xfrm>
            <a:off x="713100" y="4103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784" name="Google Shape;784;p79"/>
          <p:cNvSpPr txBox="1"/>
          <p:nvPr>
            <p:ph idx="1" type="subTitle"/>
          </p:nvPr>
        </p:nvSpPr>
        <p:spPr>
          <a:xfrm>
            <a:off x="843875"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SMITH</a:t>
            </a:r>
            <a:endParaRPr/>
          </a:p>
        </p:txBody>
      </p:sp>
      <p:sp>
        <p:nvSpPr>
          <p:cNvPr id="785" name="Google Shape;785;p79"/>
          <p:cNvSpPr txBox="1"/>
          <p:nvPr>
            <p:ph idx="2" type="subTitle"/>
          </p:nvPr>
        </p:nvSpPr>
        <p:spPr>
          <a:xfrm>
            <a:off x="843875"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86" name="Google Shape;786;p79"/>
          <p:cNvSpPr txBox="1"/>
          <p:nvPr>
            <p:ph idx="3" type="subTitle"/>
          </p:nvPr>
        </p:nvSpPr>
        <p:spPr>
          <a:xfrm>
            <a:off x="3468450"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ANNA BATES</a:t>
            </a:r>
            <a:endParaRPr/>
          </a:p>
        </p:txBody>
      </p:sp>
      <p:sp>
        <p:nvSpPr>
          <p:cNvPr id="787" name="Google Shape;787;p79"/>
          <p:cNvSpPr txBox="1"/>
          <p:nvPr>
            <p:ph idx="4" type="subTitle"/>
          </p:nvPr>
        </p:nvSpPr>
        <p:spPr>
          <a:xfrm>
            <a:off x="3468450"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88" name="Google Shape;788;p79"/>
          <p:cNvSpPr txBox="1"/>
          <p:nvPr>
            <p:ph idx="5" type="subTitle"/>
          </p:nvPr>
        </p:nvSpPr>
        <p:spPr>
          <a:xfrm>
            <a:off x="6093025"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 PATTERSON</a:t>
            </a:r>
            <a:endParaRPr/>
          </a:p>
        </p:txBody>
      </p:sp>
      <p:sp>
        <p:nvSpPr>
          <p:cNvPr id="789" name="Google Shape;789;p79"/>
          <p:cNvSpPr txBox="1"/>
          <p:nvPr>
            <p:ph idx="6" type="subTitle"/>
          </p:nvPr>
        </p:nvSpPr>
        <p:spPr>
          <a:xfrm>
            <a:off x="6093025"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90" name="Google Shape;790;p79"/>
          <p:cNvSpPr/>
          <p:nvPr/>
        </p:nvSpPr>
        <p:spPr>
          <a:xfrm>
            <a:off x="5190775" y="-1158475"/>
            <a:ext cx="1968600" cy="1968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9"/>
          <p:cNvSpPr/>
          <p:nvPr/>
        </p:nvSpPr>
        <p:spPr>
          <a:xfrm>
            <a:off x="-825775" y="4076400"/>
            <a:ext cx="1968600" cy="1968600"/>
          </a:xfrm>
          <a:prstGeom prst="donut">
            <a:avLst>
              <a:gd fmla="val 772"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9"/>
          <p:cNvSpPr/>
          <p:nvPr/>
        </p:nvSpPr>
        <p:spPr>
          <a:xfrm>
            <a:off x="8572725" y="1814350"/>
            <a:ext cx="1240200" cy="1240200"/>
          </a:xfrm>
          <a:prstGeom prst="donut">
            <a:avLst>
              <a:gd fmla="val 772"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9"/>
          <p:cNvSpPr/>
          <p:nvPr/>
        </p:nvSpPr>
        <p:spPr>
          <a:xfrm>
            <a:off x="2223050" y="2139150"/>
            <a:ext cx="865200" cy="865200"/>
          </a:xfrm>
          <a:prstGeom prst="donut">
            <a:avLst>
              <a:gd fmla="val 1639" name="adj"/>
            </a:avLst>
          </a:prstGeom>
          <a:gradFill>
            <a:gsLst>
              <a:gs pos="0">
                <a:schemeClr val="lt1"/>
              </a:gs>
              <a:gs pos="100000">
                <a:schemeClr val="l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9"/>
          <p:cNvSpPr/>
          <p:nvPr/>
        </p:nvSpPr>
        <p:spPr>
          <a:xfrm>
            <a:off x="4855350" y="1632200"/>
            <a:ext cx="865200" cy="865200"/>
          </a:xfrm>
          <a:prstGeom prst="donut">
            <a:avLst>
              <a:gd fmla="val 1988"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9"/>
          <p:cNvSpPr/>
          <p:nvPr/>
        </p:nvSpPr>
        <p:spPr>
          <a:xfrm>
            <a:off x="6208150" y="2139150"/>
            <a:ext cx="865200" cy="865200"/>
          </a:xfrm>
          <a:prstGeom prst="donut">
            <a:avLst>
              <a:gd fmla="val 2155" name="adj"/>
            </a:avLst>
          </a:prstGeom>
          <a:gradFill>
            <a:gsLst>
              <a:gs pos="0">
                <a:schemeClr val="lt1"/>
              </a:gs>
              <a:gs pos="100000">
                <a:schemeClr val="l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79"/>
          <p:cNvPicPr preferRelativeResize="0"/>
          <p:nvPr/>
        </p:nvPicPr>
        <p:blipFill>
          <a:blip r:embed="rId3">
            <a:alphaModFix/>
          </a:blip>
          <a:stretch>
            <a:fillRect/>
          </a:stretch>
        </p:blipFill>
        <p:spPr>
          <a:xfrm>
            <a:off x="110374" y="4449825"/>
            <a:ext cx="1264412" cy="526200"/>
          </a:xfrm>
          <a:prstGeom prst="rect">
            <a:avLst/>
          </a:prstGeom>
          <a:noFill/>
          <a:ln>
            <a:noFill/>
          </a:ln>
        </p:spPr>
      </p:pic>
      <p:pic>
        <p:nvPicPr>
          <p:cNvPr id="797" name="Google Shape;797;p79"/>
          <p:cNvPicPr preferRelativeResize="0"/>
          <p:nvPr/>
        </p:nvPicPr>
        <p:blipFill rotWithShape="1">
          <a:blip r:embed="rId4">
            <a:alphaModFix/>
          </a:blip>
          <a:srcRect b="4942" l="0" r="0" t="0"/>
          <a:stretch/>
        </p:blipFill>
        <p:spPr>
          <a:xfrm>
            <a:off x="778025" y="1284625"/>
            <a:ext cx="3331275" cy="210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9" name="Shape 249"/>
        <p:cNvGrpSpPr/>
        <p:nvPr/>
      </p:nvGrpSpPr>
      <p:grpSpPr>
        <a:xfrm>
          <a:off x="0" y="0"/>
          <a:ext cx="0" cy="0"/>
          <a:chOff x="0" y="0"/>
          <a:chExt cx="0" cy="0"/>
        </a:xfrm>
      </p:grpSpPr>
      <p:pic>
        <p:nvPicPr>
          <p:cNvPr id="250" name="Google Shape;250;p35"/>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51" name="Google Shape;251;p35"/>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Key Features of Blockchain</a:t>
            </a:r>
            <a:endParaRPr sz="3400">
              <a:solidFill>
                <a:schemeClr val="accent6"/>
              </a:solidFill>
              <a:latin typeface="Audiowide"/>
              <a:ea typeface="Audiowide"/>
              <a:cs typeface="Audiowide"/>
              <a:sym typeface="Audiowide"/>
            </a:endParaRPr>
          </a:p>
        </p:txBody>
      </p:sp>
      <p:sp>
        <p:nvSpPr>
          <p:cNvPr id="252" name="Google Shape;252;p35"/>
          <p:cNvSpPr txBox="1"/>
          <p:nvPr/>
        </p:nvSpPr>
        <p:spPr>
          <a:xfrm>
            <a:off x="1119250" y="1174050"/>
            <a:ext cx="6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pic>
        <p:nvPicPr>
          <p:cNvPr id="253" name="Google Shape;253;p35"/>
          <p:cNvPicPr preferRelativeResize="0"/>
          <p:nvPr/>
        </p:nvPicPr>
        <p:blipFill>
          <a:blip r:embed="rId4">
            <a:alphaModFix/>
          </a:blip>
          <a:stretch>
            <a:fillRect/>
          </a:stretch>
        </p:blipFill>
        <p:spPr>
          <a:xfrm>
            <a:off x="2600600" y="1486175"/>
            <a:ext cx="4331951" cy="3243600"/>
          </a:xfrm>
          <a:prstGeom prst="rect">
            <a:avLst/>
          </a:prstGeom>
          <a:noFill/>
          <a:ln>
            <a:noFill/>
          </a:ln>
        </p:spPr>
      </p:pic>
      <p:sp>
        <p:nvSpPr>
          <p:cNvPr id="254" name="Google Shape;254;p35"/>
          <p:cNvSpPr txBox="1"/>
          <p:nvPr/>
        </p:nvSpPr>
        <p:spPr>
          <a:xfrm>
            <a:off x="7105600" y="3406125"/>
            <a:ext cx="1667700" cy="1569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Image Source: Hazra, Abhishek &amp; Alkhayyat, Ahmed &amp; Adhikari, Mainak. (2022). Blockchain-aided Integrated Edge Framework of Cybersecurity for Internet of Things. IEEE Consumer Electronics Magazine. PP. 1-1. 10.1109/MCE.2022.3141068</a:t>
            </a:r>
            <a:endParaRPr sz="1100">
              <a:solidFill>
                <a:schemeClr val="dk1"/>
              </a:solidFill>
              <a:latin typeface="Assistant"/>
              <a:ea typeface="Assistant"/>
              <a:cs typeface="Assistant"/>
              <a:sym typeface="Assistan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801" name="Shape 801"/>
        <p:cNvGrpSpPr/>
        <p:nvPr/>
      </p:nvGrpSpPr>
      <p:grpSpPr>
        <a:xfrm>
          <a:off x="0" y="0"/>
          <a:ext cx="0" cy="0"/>
          <a:chOff x="0" y="0"/>
          <a:chExt cx="0" cy="0"/>
        </a:xfrm>
      </p:grpSpPr>
      <p:sp>
        <p:nvSpPr>
          <p:cNvPr id="802" name="Google Shape;802;p80"/>
          <p:cNvSpPr txBox="1"/>
          <p:nvPr>
            <p:ph type="title"/>
          </p:nvPr>
        </p:nvSpPr>
        <p:spPr>
          <a:xfrm>
            <a:off x="713100" y="4103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803" name="Google Shape;803;p80"/>
          <p:cNvSpPr txBox="1"/>
          <p:nvPr>
            <p:ph idx="1" type="subTitle"/>
          </p:nvPr>
        </p:nvSpPr>
        <p:spPr>
          <a:xfrm>
            <a:off x="843875"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SMITH</a:t>
            </a:r>
            <a:endParaRPr/>
          </a:p>
        </p:txBody>
      </p:sp>
      <p:sp>
        <p:nvSpPr>
          <p:cNvPr id="804" name="Google Shape;804;p80"/>
          <p:cNvSpPr txBox="1"/>
          <p:nvPr>
            <p:ph idx="2" type="subTitle"/>
          </p:nvPr>
        </p:nvSpPr>
        <p:spPr>
          <a:xfrm>
            <a:off x="843875"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05" name="Google Shape;805;p80"/>
          <p:cNvSpPr txBox="1"/>
          <p:nvPr>
            <p:ph idx="3" type="subTitle"/>
          </p:nvPr>
        </p:nvSpPr>
        <p:spPr>
          <a:xfrm>
            <a:off x="3468450"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ANNA BATES</a:t>
            </a:r>
            <a:endParaRPr/>
          </a:p>
        </p:txBody>
      </p:sp>
      <p:sp>
        <p:nvSpPr>
          <p:cNvPr id="806" name="Google Shape;806;p80"/>
          <p:cNvSpPr txBox="1"/>
          <p:nvPr>
            <p:ph idx="4" type="subTitle"/>
          </p:nvPr>
        </p:nvSpPr>
        <p:spPr>
          <a:xfrm>
            <a:off x="3468450"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07" name="Google Shape;807;p80"/>
          <p:cNvSpPr txBox="1"/>
          <p:nvPr>
            <p:ph idx="5" type="subTitle"/>
          </p:nvPr>
        </p:nvSpPr>
        <p:spPr>
          <a:xfrm>
            <a:off x="6093025" y="3205875"/>
            <a:ext cx="2207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 PATTERSON</a:t>
            </a:r>
            <a:endParaRPr/>
          </a:p>
        </p:txBody>
      </p:sp>
      <p:sp>
        <p:nvSpPr>
          <p:cNvPr id="808" name="Google Shape;808;p80"/>
          <p:cNvSpPr txBox="1"/>
          <p:nvPr>
            <p:ph idx="6" type="subTitle"/>
          </p:nvPr>
        </p:nvSpPr>
        <p:spPr>
          <a:xfrm>
            <a:off x="6093025" y="3690675"/>
            <a:ext cx="220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09" name="Google Shape;809;p80"/>
          <p:cNvSpPr/>
          <p:nvPr/>
        </p:nvSpPr>
        <p:spPr>
          <a:xfrm>
            <a:off x="5190775" y="-1158475"/>
            <a:ext cx="1968600" cy="1968600"/>
          </a:xfrm>
          <a:prstGeom prst="donut">
            <a:avLst>
              <a:gd fmla="val 772"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0"/>
          <p:cNvSpPr/>
          <p:nvPr/>
        </p:nvSpPr>
        <p:spPr>
          <a:xfrm>
            <a:off x="-825775" y="4076400"/>
            <a:ext cx="1968600" cy="1968600"/>
          </a:xfrm>
          <a:prstGeom prst="donut">
            <a:avLst>
              <a:gd fmla="val 772"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0"/>
          <p:cNvSpPr/>
          <p:nvPr/>
        </p:nvSpPr>
        <p:spPr>
          <a:xfrm>
            <a:off x="8572725" y="1814350"/>
            <a:ext cx="1240200" cy="1240200"/>
          </a:xfrm>
          <a:prstGeom prst="donut">
            <a:avLst>
              <a:gd fmla="val 772" name="adj"/>
            </a:avLst>
          </a:prstGeom>
          <a:gradFill>
            <a:gsLst>
              <a:gs pos="0">
                <a:schemeClr val="lt2"/>
              </a:gs>
              <a:gs pos="100000">
                <a:schemeClr val="accent1"/>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0"/>
          <p:cNvSpPr/>
          <p:nvPr/>
        </p:nvSpPr>
        <p:spPr>
          <a:xfrm>
            <a:off x="2223050" y="2139150"/>
            <a:ext cx="865200" cy="865200"/>
          </a:xfrm>
          <a:prstGeom prst="donut">
            <a:avLst>
              <a:gd fmla="val 1639" name="adj"/>
            </a:avLst>
          </a:prstGeom>
          <a:gradFill>
            <a:gsLst>
              <a:gs pos="0">
                <a:schemeClr val="lt1"/>
              </a:gs>
              <a:gs pos="100000">
                <a:schemeClr val="l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0"/>
          <p:cNvSpPr/>
          <p:nvPr/>
        </p:nvSpPr>
        <p:spPr>
          <a:xfrm>
            <a:off x="4855350" y="1632200"/>
            <a:ext cx="865200" cy="865200"/>
          </a:xfrm>
          <a:prstGeom prst="donut">
            <a:avLst>
              <a:gd fmla="val 1988" name="adj"/>
            </a:avLst>
          </a:prstGeom>
          <a:gradFill>
            <a:gsLst>
              <a:gs pos="0">
                <a:schemeClr val="accent2"/>
              </a:gs>
              <a:gs pos="100000">
                <a:schemeClr val="accent6"/>
              </a:gs>
            </a:gsLst>
            <a:lin ang="5400012"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0"/>
          <p:cNvSpPr/>
          <p:nvPr/>
        </p:nvSpPr>
        <p:spPr>
          <a:xfrm>
            <a:off x="6208150" y="2139150"/>
            <a:ext cx="865200" cy="865200"/>
          </a:xfrm>
          <a:prstGeom prst="donut">
            <a:avLst>
              <a:gd fmla="val 2155" name="adj"/>
            </a:avLst>
          </a:prstGeom>
          <a:gradFill>
            <a:gsLst>
              <a:gs pos="0">
                <a:schemeClr val="lt1"/>
              </a:gs>
              <a:gs pos="100000">
                <a:schemeClr val="lt2"/>
              </a:gs>
            </a:gsLst>
            <a:lin ang="5400700" scaled="0"/>
          </a:gra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80"/>
          <p:cNvPicPr preferRelativeResize="0"/>
          <p:nvPr/>
        </p:nvPicPr>
        <p:blipFill>
          <a:blip r:embed="rId3">
            <a:alphaModFix/>
          </a:blip>
          <a:stretch>
            <a:fillRect/>
          </a:stretch>
        </p:blipFill>
        <p:spPr>
          <a:xfrm>
            <a:off x="110374" y="4449825"/>
            <a:ext cx="1264412" cy="526200"/>
          </a:xfrm>
          <a:prstGeom prst="rect">
            <a:avLst/>
          </a:prstGeom>
          <a:noFill/>
          <a:ln>
            <a:noFill/>
          </a:ln>
        </p:spPr>
      </p:pic>
      <p:pic>
        <p:nvPicPr>
          <p:cNvPr id="816" name="Google Shape;816;p80"/>
          <p:cNvPicPr preferRelativeResize="0"/>
          <p:nvPr/>
        </p:nvPicPr>
        <p:blipFill rotWithShape="1">
          <a:blip r:embed="rId4">
            <a:alphaModFix/>
          </a:blip>
          <a:srcRect b="4942" l="0" r="0" t="0"/>
          <a:stretch/>
        </p:blipFill>
        <p:spPr>
          <a:xfrm>
            <a:off x="778025" y="1284625"/>
            <a:ext cx="3331275" cy="2104475"/>
          </a:xfrm>
          <a:prstGeom prst="rect">
            <a:avLst/>
          </a:prstGeom>
          <a:noFill/>
          <a:ln>
            <a:noFill/>
          </a:ln>
        </p:spPr>
      </p:pic>
      <p:pic>
        <p:nvPicPr>
          <p:cNvPr id="817" name="Google Shape;817;p80"/>
          <p:cNvPicPr preferRelativeResize="0"/>
          <p:nvPr/>
        </p:nvPicPr>
        <p:blipFill>
          <a:blip r:embed="rId5">
            <a:alphaModFix/>
          </a:blip>
          <a:stretch>
            <a:fillRect/>
          </a:stretch>
        </p:blipFill>
        <p:spPr>
          <a:xfrm>
            <a:off x="4627977" y="1284625"/>
            <a:ext cx="3802934" cy="21391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1" name="Shape 821"/>
        <p:cNvGrpSpPr/>
        <p:nvPr/>
      </p:nvGrpSpPr>
      <p:grpSpPr>
        <a:xfrm>
          <a:off x="0" y="0"/>
          <a:ext cx="0" cy="0"/>
          <a:chOff x="0" y="0"/>
          <a:chExt cx="0" cy="0"/>
        </a:xfrm>
      </p:grpSpPr>
      <p:pic>
        <p:nvPicPr>
          <p:cNvPr id="822" name="Google Shape;822;p8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23" name="Google Shape;823;p81"/>
          <p:cNvSpPr txBox="1"/>
          <p:nvPr/>
        </p:nvSpPr>
        <p:spPr>
          <a:xfrm>
            <a:off x="1243050" y="355375"/>
            <a:ext cx="641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Families of post quantum schemes</a:t>
            </a:r>
            <a:endParaRPr sz="2700">
              <a:solidFill>
                <a:schemeClr val="accent6"/>
              </a:solidFill>
              <a:latin typeface="Audiowide"/>
              <a:ea typeface="Audiowide"/>
              <a:cs typeface="Audiowide"/>
              <a:sym typeface="Audiowide"/>
            </a:endParaRPr>
          </a:p>
        </p:txBody>
      </p:sp>
      <p:sp>
        <p:nvSpPr>
          <p:cNvPr id="824" name="Google Shape;824;p81"/>
          <p:cNvSpPr/>
          <p:nvPr/>
        </p:nvSpPr>
        <p:spPr>
          <a:xfrm>
            <a:off x="1510000" y="2002800"/>
            <a:ext cx="1719300" cy="407700"/>
          </a:xfrm>
          <a:prstGeom prst="roundRect">
            <a:avLst>
              <a:gd fmla="val 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Code based </a:t>
            </a:r>
            <a:endParaRPr/>
          </a:p>
        </p:txBody>
      </p:sp>
      <p:graphicFrame>
        <p:nvGraphicFramePr>
          <p:cNvPr id="825" name="Google Shape;825;p81"/>
          <p:cNvGraphicFramePr/>
          <p:nvPr/>
        </p:nvGraphicFramePr>
        <p:xfrm>
          <a:off x="3619425" y="1371175"/>
          <a:ext cx="3000000" cy="3000000"/>
        </p:xfrm>
        <a:graphic>
          <a:graphicData uri="http://schemas.openxmlformats.org/drawingml/2006/table">
            <a:tbl>
              <a:tblPr>
                <a:noFill/>
                <a:tableStyleId>{82003F1B-3B5E-4366-85D6-6575B8CC80C9}</a:tableStyleId>
              </a:tblPr>
              <a:tblGrid>
                <a:gridCol w="966925"/>
                <a:gridCol w="966925"/>
                <a:gridCol w="966925"/>
              </a:tblGrid>
              <a:tr h="631625">
                <a:tc>
                  <a:txBody>
                    <a:bodyPr/>
                    <a:lstStyle/>
                    <a:p>
                      <a:pPr indent="0" lvl="0" marL="0" rtl="0" algn="l">
                        <a:spcBef>
                          <a:spcPts val="0"/>
                        </a:spcBef>
                        <a:spcAft>
                          <a:spcPts val="0"/>
                        </a:spcAft>
                        <a:buNone/>
                      </a:pPr>
                      <a:r>
                        <a:rPr lang="en"/>
                        <a:t>Round 1</a:t>
                      </a:r>
                      <a:endParaRPr/>
                    </a:p>
                  </a:txBody>
                  <a:tcPr marT="91425" marB="91425" marR="91425" marL="91425"/>
                </a:tc>
                <a:tc>
                  <a:txBody>
                    <a:bodyPr/>
                    <a:lstStyle/>
                    <a:p>
                      <a:pPr indent="0" lvl="0" marL="0" rtl="0" algn="l">
                        <a:spcBef>
                          <a:spcPts val="0"/>
                        </a:spcBef>
                        <a:spcAft>
                          <a:spcPts val="0"/>
                        </a:spcAft>
                        <a:buNone/>
                      </a:pPr>
                      <a:r>
                        <a:rPr lang="en"/>
                        <a:t>Round 2</a:t>
                      </a:r>
                      <a:endParaRPr/>
                    </a:p>
                  </a:txBody>
                  <a:tcPr marT="91425" marB="91425" marR="91425" marL="91425"/>
                </a:tc>
                <a:tc>
                  <a:txBody>
                    <a:bodyPr/>
                    <a:lstStyle/>
                    <a:p>
                      <a:pPr indent="0" lvl="0" marL="0" rtl="0" algn="l">
                        <a:spcBef>
                          <a:spcPts val="0"/>
                        </a:spcBef>
                        <a:spcAft>
                          <a:spcPts val="0"/>
                        </a:spcAft>
                        <a:buNone/>
                      </a:pPr>
                      <a:r>
                        <a:rPr lang="en"/>
                        <a:t>Round 3</a:t>
                      </a:r>
                      <a:endParaRPr/>
                    </a:p>
                  </a:txBody>
                  <a:tcPr marT="91425" marB="91425" marR="91425" marL="91425"/>
                </a:tc>
              </a:tr>
              <a:tr h="459600">
                <a:tc>
                  <a:txBody>
                    <a:bodyPr/>
                    <a:lstStyle/>
                    <a:p>
                      <a:pPr indent="0" lvl="0" marL="0" rtl="0" algn="l">
                        <a:spcBef>
                          <a:spcPts val="0"/>
                        </a:spcBef>
                        <a:spcAft>
                          <a:spcPts val="0"/>
                        </a:spcAft>
                        <a:buNone/>
                      </a:pPr>
                      <a:r>
                        <a:rPr lang="en"/>
                        <a:t>19</a:t>
                      </a:r>
                      <a:endParaRPr/>
                    </a:p>
                  </a:txBody>
                  <a:tcPr marT="91425" marB="91425" marR="91425" marL="91425"/>
                </a:tc>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438250">
                <a:tc>
                  <a:txBody>
                    <a:bodyPr/>
                    <a:lstStyle/>
                    <a:p>
                      <a:pPr indent="0" lvl="0" marL="0" rtl="0" algn="l">
                        <a:spcBef>
                          <a:spcPts val="0"/>
                        </a:spcBef>
                        <a:spcAft>
                          <a:spcPts val="0"/>
                        </a:spcAft>
                        <a:buNone/>
                      </a:pPr>
                      <a:r>
                        <a:rPr lang="en"/>
                        <a:t>26</a:t>
                      </a:r>
                      <a:endParaRPr/>
                    </a:p>
                  </a:txBody>
                  <a:tcPr marT="91425" marB="91425" marR="91425" marL="91425"/>
                </a:tc>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41950">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45975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6316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826" name="Google Shape;826;p81"/>
          <p:cNvSpPr/>
          <p:nvPr/>
        </p:nvSpPr>
        <p:spPr>
          <a:xfrm>
            <a:off x="1510000" y="2503871"/>
            <a:ext cx="1719300" cy="407700"/>
          </a:xfrm>
          <a:prstGeom prst="roundRect">
            <a:avLst>
              <a:gd fmla="val 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Lattice based</a:t>
            </a:r>
            <a:endParaRPr/>
          </a:p>
        </p:txBody>
      </p:sp>
      <p:sp>
        <p:nvSpPr>
          <p:cNvPr id="827" name="Google Shape;827;p81"/>
          <p:cNvSpPr/>
          <p:nvPr/>
        </p:nvSpPr>
        <p:spPr>
          <a:xfrm>
            <a:off x="1510000" y="3898723"/>
            <a:ext cx="1719300" cy="486000"/>
          </a:xfrm>
          <a:prstGeom prst="roundRect">
            <a:avLst>
              <a:gd fmla="val 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Elliptic curve isogeny </a:t>
            </a:r>
            <a:endParaRPr/>
          </a:p>
        </p:txBody>
      </p:sp>
      <p:sp>
        <p:nvSpPr>
          <p:cNvPr id="828" name="Google Shape;828;p81"/>
          <p:cNvSpPr/>
          <p:nvPr/>
        </p:nvSpPr>
        <p:spPr>
          <a:xfrm>
            <a:off x="1510000" y="3433777"/>
            <a:ext cx="1719300" cy="407700"/>
          </a:xfrm>
          <a:prstGeom prst="roundRect">
            <a:avLst>
              <a:gd fmla="val 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Hash variate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829" name="Google Shape;829;p81"/>
          <p:cNvSpPr/>
          <p:nvPr/>
        </p:nvSpPr>
        <p:spPr>
          <a:xfrm>
            <a:off x="1510000" y="2968826"/>
            <a:ext cx="1719300" cy="407700"/>
          </a:xfrm>
          <a:prstGeom prst="roundRect">
            <a:avLst>
              <a:gd fmla="val 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Multi variate </a:t>
            </a:r>
            <a:endParaRPr>
              <a:solidFill>
                <a:schemeClr val="dk1"/>
              </a:solidFill>
            </a:endParaRPr>
          </a:p>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3" name="Shape 833"/>
        <p:cNvGrpSpPr/>
        <p:nvPr/>
      </p:nvGrpSpPr>
      <p:grpSpPr>
        <a:xfrm>
          <a:off x="0" y="0"/>
          <a:ext cx="0" cy="0"/>
          <a:chOff x="0" y="0"/>
          <a:chExt cx="0" cy="0"/>
        </a:xfrm>
      </p:grpSpPr>
      <p:pic>
        <p:nvPicPr>
          <p:cNvPr id="834" name="Google Shape;834;p82"/>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35" name="Google Shape;835;p82"/>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Code based </a:t>
            </a:r>
            <a:r>
              <a:rPr lang="en" sz="2700">
                <a:solidFill>
                  <a:schemeClr val="accent6"/>
                </a:solidFill>
                <a:latin typeface="Audiowide"/>
                <a:ea typeface="Audiowide"/>
                <a:cs typeface="Audiowide"/>
                <a:sym typeface="Audiowide"/>
              </a:rPr>
              <a:t>cryptography</a:t>
            </a:r>
            <a:endParaRPr sz="2700">
              <a:solidFill>
                <a:schemeClr val="accent6"/>
              </a:solidFill>
              <a:latin typeface="Audiowide"/>
              <a:ea typeface="Audiowide"/>
              <a:cs typeface="Audiowide"/>
              <a:sym typeface="Audiowide"/>
            </a:endParaRPr>
          </a:p>
        </p:txBody>
      </p:sp>
      <p:sp>
        <p:nvSpPr>
          <p:cNvPr id="836" name="Google Shape;836;p82"/>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37" name="Google Shape;837;p82"/>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38" name="Google Shape;838;p82"/>
          <p:cNvSpPr txBox="1"/>
          <p:nvPr/>
        </p:nvSpPr>
        <p:spPr>
          <a:xfrm>
            <a:off x="1245250" y="1134450"/>
            <a:ext cx="6413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Use error-correcting codes in order to hide the message.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The hardness of </a:t>
            </a:r>
            <a:r>
              <a:rPr lang="en">
                <a:solidFill>
                  <a:schemeClr val="dk1"/>
                </a:solidFill>
                <a:latin typeface="Assistant"/>
                <a:ea typeface="Assistant"/>
                <a:cs typeface="Assistant"/>
                <a:sym typeface="Assistant"/>
              </a:rPr>
              <a:t>decoding</a:t>
            </a:r>
            <a:r>
              <a:rPr lang="en">
                <a:solidFill>
                  <a:schemeClr val="dk1"/>
                </a:solidFill>
                <a:latin typeface="Assistant"/>
                <a:ea typeface="Assistant"/>
                <a:cs typeface="Assistant"/>
                <a:sym typeface="Assistant"/>
              </a:rPr>
              <a:t> random linear code.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McEliece and Niederreiter cryptosystems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In real world, it’s used to share a random bit string.</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lang="en">
                <a:solidFill>
                  <a:schemeClr val="dk1"/>
                </a:solidFill>
                <a:latin typeface="Assistant"/>
                <a:ea typeface="Assistant"/>
                <a:cs typeface="Assistant"/>
                <a:sym typeface="Assistant"/>
              </a:rPr>
              <a:t>	</a:t>
            </a:r>
            <a:endParaRPr>
              <a:solidFill>
                <a:schemeClr val="dk1"/>
              </a:solidFill>
              <a:latin typeface="Assistant"/>
              <a:ea typeface="Assistant"/>
              <a:cs typeface="Assistant"/>
              <a:sym typeface="Assistant"/>
            </a:endParaRPr>
          </a:p>
        </p:txBody>
      </p:sp>
      <p:pic>
        <p:nvPicPr>
          <p:cNvPr id="839" name="Google Shape;839;p82"/>
          <p:cNvPicPr preferRelativeResize="0"/>
          <p:nvPr/>
        </p:nvPicPr>
        <p:blipFill>
          <a:blip r:embed="rId4">
            <a:alphaModFix/>
          </a:blip>
          <a:stretch>
            <a:fillRect/>
          </a:stretch>
        </p:blipFill>
        <p:spPr>
          <a:xfrm>
            <a:off x="1219363" y="2324150"/>
            <a:ext cx="6465175" cy="212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843" name="Shape 843"/>
        <p:cNvGrpSpPr/>
        <p:nvPr/>
      </p:nvGrpSpPr>
      <p:grpSpPr>
        <a:xfrm>
          <a:off x="0" y="0"/>
          <a:ext cx="0" cy="0"/>
          <a:chOff x="0" y="0"/>
          <a:chExt cx="0" cy="0"/>
        </a:xfrm>
      </p:grpSpPr>
      <p:pic>
        <p:nvPicPr>
          <p:cNvPr id="844" name="Google Shape;844;p83"/>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45" name="Google Shape;845;p83"/>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Code based </a:t>
            </a:r>
            <a:r>
              <a:rPr lang="en" sz="2700">
                <a:solidFill>
                  <a:schemeClr val="accent6"/>
                </a:solidFill>
                <a:latin typeface="Audiowide"/>
                <a:ea typeface="Audiowide"/>
                <a:cs typeface="Audiowide"/>
                <a:sym typeface="Audiowide"/>
              </a:rPr>
              <a:t>cryptography</a:t>
            </a:r>
            <a:endParaRPr sz="2700">
              <a:solidFill>
                <a:schemeClr val="accent6"/>
              </a:solidFill>
              <a:latin typeface="Audiowide"/>
              <a:ea typeface="Audiowide"/>
              <a:cs typeface="Audiowide"/>
              <a:sym typeface="Audiowide"/>
            </a:endParaRPr>
          </a:p>
        </p:txBody>
      </p:sp>
      <p:sp>
        <p:nvSpPr>
          <p:cNvPr id="846" name="Google Shape;846;p83"/>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47" name="Google Shape;847;p83"/>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48" name="Google Shape;848;p83"/>
          <p:cNvSpPr txBox="1"/>
          <p:nvPr/>
        </p:nvSpPr>
        <p:spPr>
          <a:xfrm>
            <a:off x="1245250" y="1134450"/>
            <a:ext cx="64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pic>
        <p:nvPicPr>
          <p:cNvPr id="849" name="Google Shape;849;p83"/>
          <p:cNvPicPr preferRelativeResize="0"/>
          <p:nvPr/>
        </p:nvPicPr>
        <p:blipFill>
          <a:blip r:embed="rId4">
            <a:alphaModFix/>
          </a:blip>
          <a:stretch>
            <a:fillRect/>
          </a:stretch>
        </p:blipFill>
        <p:spPr>
          <a:xfrm>
            <a:off x="1452988" y="1350000"/>
            <a:ext cx="5792725" cy="3337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3" name="Shape 853"/>
        <p:cNvGrpSpPr/>
        <p:nvPr/>
      </p:nvGrpSpPr>
      <p:grpSpPr>
        <a:xfrm>
          <a:off x="0" y="0"/>
          <a:ext cx="0" cy="0"/>
          <a:chOff x="0" y="0"/>
          <a:chExt cx="0" cy="0"/>
        </a:xfrm>
      </p:grpSpPr>
      <p:pic>
        <p:nvPicPr>
          <p:cNvPr id="854" name="Google Shape;854;p84"/>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55" name="Google Shape;855;p84"/>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Lattice based encryption</a:t>
            </a:r>
            <a:endParaRPr sz="2700">
              <a:solidFill>
                <a:schemeClr val="accent6"/>
              </a:solidFill>
              <a:latin typeface="Audiowide"/>
              <a:ea typeface="Audiowide"/>
              <a:cs typeface="Audiowide"/>
              <a:sym typeface="Audiowide"/>
            </a:endParaRPr>
          </a:p>
        </p:txBody>
      </p:sp>
      <p:sp>
        <p:nvSpPr>
          <p:cNvPr id="856" name="Google Shape;856;p84"/>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57" name="Google Shape;857;p84"/>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58" name="Google Shape;858;p84"/>
          <p:cNvSpPr txBox="1"/>
          <p:nvPr/>
        </p:nvSpPr>
        <p:spPr>
          <a:xfrm>
            <a:off x="1245250" y="1134450"/>
            <a:ext cx="6413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Hard lattice problems</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Given n linearly independent vectors  v</a:t>
            </a:r>
            <a:r>
              <a:rPr baseline="-25000" lang="en">
                <a:solidFill>
                  <a:schemeClr val="dk1"/>
                </a:solidFill>
                <a:latin typeface="Assistant"/>
                <a:ea typeface="Assistant"/>
                <a:cs typeface="Assistant"/>
                <a:sym typeface="Assistant"/>
              </a:rPr>
              <a:t>1</a:t>
            </a:r>
            <a:r>
              <a:rPr lang="en">
                <a:solidFill>
                  <a:schemeClr val="dk1"/>
                </a:solidFill>
                <a:latin typeface="Assistant"/>
                <a:ea typeface="Assistant"/>
                <a:cs typeface="Assistant"/>
                <a:sym typeface="Assistant"/>
              </a:rPr>
              <a:t>,...,v</a:t>
            </a:r>
            <a:r>
              <a:rPr baseline="-25000" lang="en">
                <a:solidFill>
                  <a:schemeClr val="dk1"/>
                </a:solidFill>
                <a:latin typeface="Assistant"/>
                <a:ea typeface="Assistant"/>
                <a:cs typeface="Assistant"/>
                <a:sym typeface="Assistant"/>
              </a:rPr>
              <a:t>n  </a:t>
            </a:r>
            <a:r>
              <a:rPr lang="en">
                <a:solidFill>
                  <a:schemeClr val="dk1"/>
                </a:solidFill>
                <a:latin typeface="Assistant"/>
                <a:ea typeface="Assistant"/>
                <a:cs typeface="Assistant"/>
                <a:sym typeface="Assistant"/>
              </a:rPr>
              <a:t>for n </a:t>
            </a:r>
            <a:r>
              <a:rPr lang="en">
                <a:solidFill>
                  <a:schemeClr val="dk1"/>
                </a:solidFill>
                <a:latin typeface="Assistant"/>
                <a:ea typeface="Assistant"/>
                <a:cs typeface="Assistant"/>
                <a:sym typeface="Assistant"/>
              </a:rPr>
              <a:t>dimensional</a:t>
            </a:r>
            <a:r>
              <a:rPr lang="en">
                <a:solidFill>
                  <a:schemeClr val="dk1"/>
                </a:solidFill>
                <a:latin typeface="Assistant"/>
                <a:ea typeface="Assistant"/>
                <a:cs typeface="Assistant"/>
                <a:sym typeface="Assistant"/>
              </a:rPr>
              <a:t> lattice is generated as</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pic>
        <p:nvPicPr>
          <p:cNvPr id="859" name="Google Shape;859;p84"/>
          <p:cNvPicPr preferRelativeResize="0"/>
          <p:nvPr/>
        </p:nvPicPr>
        <p:blipFill>
          <a:blip r:embed="rId4">
            <a:alphaModFix/>
          </a:blip>
          <a:stretch>
            <a:fillRect/>
          </a:stretch>
        </p:blipFill>
        <p:spPr>
          <a:xfrm>
            <a:off x="2697750" y="2749825"/>
            <a:ext cx="3863925" cy="2155750"/>
          </a:xfrm>
          <a:prstGeom prst="rect">
            <a:avLst/>
          </a:prstGeom>
          <a:noFill/>
          <a:ln>
            <a:noFill/>
          </a:ln>
        </p:spPr>
      </p:pic>
      <p:pic>
        <p:nvPicPr>
          <p:cNvPr id="860" name="Google Shape;860;p84"/>
          <p:cNvPicPr preferRelativeResize="0"/>
          <p:nvPr/>
        </p:nvPicPr>
        <p:blipFill>
          <a:blip r:embed="rId5">
            <a:alphaModFix/>
          </a:blip>
          <a:stretch>
            <a:fillRect/>
          </a:stretch>
        </p:blipFill>
        <p:spPr>
          <a:xfrm>
            <a:off x="1741440" y="1918525"/>
            <a:ext cx="5776525" cy="831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4" name="Shape 864"/>
        <p:cNvGrpSpPr/>
        <p:nvPr/>
      </p:nvGrpSpPr>
      <p:grpSpPr>
        <a:xfrm>
          <a:off x="0" y="0"/>
          <a:ext cx="0" cy="0"/>
          <a:chOff x="0" y="0"/>
          <a:chExt cx="0" cy="0"/>
        </a:xfrm>
      </p:grpSpPr>
      <p:pic>
        <p:nvPicPr>
          <p:cNvPr id="865" name="Google Shape;865;p85"/>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66" name="Google Shape;866;p85"/>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Hard lattice problems</a:t>
            </a:r>
            <a:endParaRPr sz="2700">
              <a:solidFill>
                <a:schemeClr val="accent6"/>
              </a:solidFill>
              <a:latin typeface="Audiowide"/>
              <a:ea typeface="Audiowide"/>
              <a:cs typeface="Audiowide"/>
              <a:sym typeface="Audiowide"/>
            </a:endParaRPr>
          </a:p>
        </p:txBody>
      </p:sp>
      <p:sp>
        <p:nvSpPr>
          <p:cNvPr id="867" name="Google Shape;867;p85"/>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68" name="Google Shape;868;p85"/>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69" name="Google Shape;869;p85"/>
          <p:cNvSpPr txBox="1"/>
          <p:nvPr/>
        </p:nvSpPr>
        <p:spPr>
          <a:xfrm>
            <a:off x="1245250" y="1134450"/>
            <a:ext cx="6413400" cy="209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Shortest vector problem : Find the </a:t>
            </a:r>
            <a:r>
              <a:rPr lang="en" sz="1600">
                <a:solidFill>
                  <a:schemeClr val="dk1"/>
                </a:solidFill>
                <a:latin typeface="Assistant"/>
                <a:ea typeface="Assistant"/>
                <a:cs typeface="Assistant"/>
                <a:sym typeface="Assistant"/>
              </a:rPr>
              <a:t>shortest</a:t>
            </a:r>
            <a:r>
              <a:rPr lang="en" sz="1600">
                <a:solidFill>
                  <a:schemeClr val="dk1"/>
                </a:solidFill>
                <a:latin typeface="Assistant"/>
                <a:ea typeface="Assistant"/>
                <a:cs typeface="Assistant"/>
                <a:sym typeface="Assistant"/>
              </a:rPr>
              <a:t>  nonzero vector in the lattice.</a:t>
            </a:r>
            <a:endParaRPr sz="1600">
              <a:solidFill>
                <a:schemeClr val="dk1"/>
              </a:solidFill>
              <a:latin typeface="Assistant"/>
              <a:ea typeface="Assistant"/>
              <a:cs typeface="Assistant"/>
              <a:sym typeface="Assistant"/>
            </a:endParaRPr>
          </a:p>
          <a:p>
            <a:pPr indent="-330200" lvl="0" marL="457200" rtl="0" algn="l">
              <a:spcBef>
                <a:spcPts val="0"/>
              </a:spcBef>
              <a:spcAft>
                <a:spcPts val="0"/>
              </a:spcAft>
              <a:buClr>
                <a:schemeClr val="dk1"/>
              </a:buClr>
              <a:buSzPts val="1600"/>
              <a:buFont typeface="Assistant"/>
              <a:buChar char="●"/>
            </a:pPr>
            <a:r>
              <a:rPr lang="en" sz="1600">
                <a:solidFill>
                  <a:schemeClr val="dk1"/>
                </a:solidFill>
                <a:latin typeface="Assistant"/>
                <a:ea typeface="Assistant"/>
                <a:cs typeface="Assistant"/>
                <a:sym typeface="Assistant"/>
              </a:rPr>
              <a:t>Closest vector problem : Given a basis of a lattice and a vector not in the lattice, find the lattice vector with the least distance to the first vector</a:t>
            </a:r>
            <a:endParaRPr sz="1600">
              <a:solidFill>
                <a:schemeClr val="dk1"/>
              </a:solidFill>
              <a:latin typeface="Assistant"/>
              <a:ea typeface="Assistant"/>
              <a:cs typeface="Assistant"/>
              <a:sym typeface="Assistant"/>
            </a:endParaRPr>
          </a:p>
          <a:p>
            <a:pPr indent="0" lvl="0" marL="137160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137160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pic>
        <p:nvPicPr>
          <p:cNvPr id="870" name="Google Shape;870;p85"/>
          <p:cNvPicPr preferRelativeResize="0"/>
          <p:nvPr/>
        </p:nvPicPr>
        <p:blipFill>
          <a:blip r:embed="rId4">
            <a:alphaModFix/>
          </a:blip>
          <a:stretch>
            <a:fillRect/>
          </a:stretch>
        </p:blipFill>
        <p:spPr>
          <a:xfrm>
            <a:off x="2725651" y="2972875"/>
            <a:ext cx="3692700" cy="1879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4" name="Shape 874"/>
        <p:cNvGrpSpPr/>
        <p:nvPr/>
      </p:nvGrpSpPr>
      <p:grpSpPr>
        <a:xfrm>
          <a:off x="0" y="0"/>
          <a:ext cx="0" cy="0"/>
          <a:chOff x="0" y="0"/>
          <a:chExt cx="0" cy="0"/>
        </a:xfrm>
      </p:grpSpPr>
      <p:pic>
        <p:nvPicPr>
          <p:cNvPr id="875" name="Google Shape;875;p8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76" name="Google Shape;876;p86"/>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Hash based </a:t>
            </a:r>
            <a:r>
              <a:rPr lang="en" sz="2700">
                <a:solidFill>
                  <a:schemeClr val="accent6"/>
                </a:solidFill>
                <a:latin typeface="Audiowide"/>
                <a:ea typeface="Audiowide"/>
                <a:cs typeface="Audiowide"/>
                <a:sym typeface="Audiowide"/>
              </a:rPr>
              <a:t> Cryptography</a:t>
            </a:r>
            <a:endParaRPr sz="2700">
              <a:solidFill>
                <a:schemeClr val="accent6"/>
              </a:solidFill>
              <a:latin typeface="Audiowide"/>
              <a:ea typeface="Audiowide"/>
              <a:cs typeface="Audiowide"/>
              <a:sym typeface="Audiowide"/>
            </a:endParaRPr>
          </a:p>
        </p:txBody>
      </p:sp>
      <p:sp>
        <p:nvSpPr>
          <p:cNvPr id="877" name="Google Shape;877;p86"/>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78" name="Google Shape;878;p86"/>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79" name="Google Shape;879;p86"/>
          <p:cNvSpPr txBox="1"/>
          <p:nvPr/>
        </p:nvSpPr>
        <p:spPr>
          <a:xfrm>
            <a:off x="1245250" y="1350000"/>
            <a:ext cx="64134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Hash functions are one-way functions.</a:t>
            </a:r>
            <a:endParaRPr sz="1900">
              <a:solidFill>
                <a:schemeClr val="dk1"/>
              </a:solidFill>
              <a:latin typeface="Assistant"/>
              <a:ea typeface="Assistant"/>
              <a:cs typeface="Assistant"/>
              <a:sym typeface="Assistant"/>
            </a:endParaRPr>
          </a:p>
          <a:p>
            <a:pPr indent="-349250" lvl="0" marL="4572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Used mainly for signature algorithms. </a:t>
            </a:r>
            <a:endParaRPr sz="1900">
              <a:solidFill>
                <a:schemeClr val="dk1"/>
              </a:solidFill>
              <a:latin typeface="Assistant"/>
              <a:ea typeface="Assistant"/>
              <a:cs typeface="Assistant"/>
              <a:sym typeface="Assistant"/>
            </a:endParaRPr>
          </a:p>
          <a:p>
            <a:pPr indent="-349250" lvl="0" marL="4572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Cryptosystem:</a:t>
            </a:r>
            <a:endParaRPr sz="1900">
              <a:solidFill>
                <a:schemeClr val="dk1"/>
              </a:solidFill>
              <a:latin typeface="Assistant"/>
              <a:ea typeface="Assistant"/>
              <a:cs typeface="Assistant"/>
              <a:sym typeface="Assistant"/>
            </a:endParaRPr>
          </a:p>
          <a:p>
            <a:pPr indent="-349250" lvl="1" marL="9144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Private key of Alice : {rn</a:t>
            </a:r>
            <a:r>
              <a:rPr baseline="-25000" lang="en" sz="1900">
                <a:solidFill>
                  <a:schemeClr val="dk1"/>
                </a:solidFill>
                <a:latin typeface="Assistant"/>
                <a:ea typeface="Assistant"/>
                <a:cs typeface="Assistant"/>
                <a:sym typeface="Assistant"/>
              </a:rPr>
              <a:t>0</a:t>
            </a:r>
            <a:r>
              <a:rPr lang="en" sz="1900">
                <a:solidFill>
                  <a:schemeClr val="dk1"/>
                </a:solidFill>
                <a:latin typeface="Assistant"/>
                <a:ea typeface="Assistant"/>
                <a:cs typeface="Assistant"/>
                <a:sym typeface="Assistant"/>
              </a:rPr>
              <a:t>,rn</a:t>
            </a:r>
            <a:r>
              <a:rPr baseline="-25000" lang="en" sz="1900">
                <a:solidFill>
                  <a:schemeClr val="dk1"/>
                </a:solidFill>
                <a:latin typeface="Assistant"/>
                <a:ea typeface="Assistant"/>
                <a:cs typeface="Assistant"/>
                <a:sym typeface="Assistant"/>
              </a:rPr>
              <a:t>1</a:t>
            </a:r>
            <a:r>
              <a:rPr lang="en" sz="1900">
                <a:solidFill>
                  <a:schemeClr val="dk1"/>
                </a:solidFill>
                <a:latin typeface="Assistant"/>
                <a:ea typeface="Assistant"/>
                <a:cs typeface="Assistant"/>
                <a:sym typeface="Assistant"/>
              </a:rPr>
              <a:t>}</a:t>
            </a:r>
            <a:endParaRPr sz="1900">
              <a:solidFill>
                <a:schemeClr val="dk1"/>
              </a:solidFill>
              <a:latin typeface="Assistant"/>
              <a:ea typeface="Assistant"/>
              <a:cs typeface="Assistant"/>
              <a:sym typeface="Assistant"/>
            </a:endParaRPr>
          </a:p>
          <a:p>
            <a:pPr indent="-349250" lvl="1" marL="9144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Calculate</a:t>
            </a:r>
            <a:r>
              <a:rPr lang="en" sz="1900">
                <a:solidFill>
                  <a:schemeClr val="dk1"/>
                </a:solidFill>
                <a:latin typeface="Assistant"/>
                <a:ea typeface="Assistant"/>
                <a:cs typeface="Assistant"/>
                <a:sym typeface="Assistant"/>
              </a:rPr>
              <a:t> public key : {s</a:t>
            </a:r>
            <a:r>
              <a:rPr baseline="-25000" lang="en" sz="1900">
                <a:solidFill>
                  <a:schemeClr val="dk1"/>
                </a:solidFill>
                <a:latin typeface="Assistant"/>
                <a:ea typeface="Assistant"/>
                <a:cs typeface="Assistant"/>
                <a:sym typeface="Assistant"/>
              </a:rPr>
              <a:t>o</a:t>
            </a:r>
            <a:r>
              <a:rPr lang="en" sz="1900">
                <a:solidFill>
                  <a:schemeClr val="dk1"/>
                </a:solidFill>
                <a:latin typeface="Assistant"/>
                <a:ea typeface="Assistant"/>
                <a:cs typeface="Assistant"/>
                <a:sym typeface="Assistant"/>
              </a:rPr>
              <a:t> = h(rn</a:t>
            </a:r>
            <a:r>
              <a:rPr baseline="-25000" lang="en" sz="1900">
                <a:solidFill>
                  <a:schemeClr val="dk1"/>
                </a:solidFill>
                <a:latin typeface="Assistant"/>
                <a:ea typeface="Assistant"/>
                <a:cs typeface="Assistant"/>
                <a:sym typeface="Assistant"/>
              </a:rPr>
              <a:t>0</a:t>
            </a:r>
            <a:r>
              <a:rPr lang="en" sz="1900">
                <a:solidFill>
                  <a:schemeClr val="dk1"/>
                </a:solidFill>
                <a:latin typeface="Assistant"/>
                <a:ea typeface="Assistant"/>
                <a:cs typeface="Assistant"/>
                <a:sym typeface="Assistant"/>
              </a:rPr>
              <a:t>) ,s</a:t>
            </a:r>
            <a:r>
              <a:rPr baseline="-25000" lang="en" sz="1900">
                <a:solidFill>
                  <a:schemeClr val="dk1"/>
                </a:solidFill>
                <a:latin typeface="Assistant"/>
                <a:ea typeface="Assistant"/>
                <a:cs typeface="Assistant"/>
                <a:sym typeface="Assistant"/>
              </a:rPr>
              <a:t>1 </a:t>
            </a:r>
            <a:r>
              <a:rPr lang="en" sz="1900">
                <a:solidFill>
                  <a:schemeClr val="dk1"/>
                </a:solidFill>
                <a:latin typeface="Assistant"/>
                <a:ea typeface="Assistant"/>
                <a:cs typeface="Assistant"/>
                <a:sym typeface="Assistant"/>
              </a:rPr>
              <a:t>= h(rn</a:t>
            </a:r>
            <a:r>
              <a:rPr baseline="-25000" lang="en" sz="1900">
                <a:solidFill>
                  <a:schemeClr val="dk1"/>
                </a:solidFill>
                <a:latin typeface="Assistant"/>
                <a:ea typeface="Assistant"/>
                <a:cs typeface="Assistant"/>
                <a:sym typeface="Assistant"/>
              </a:rPr>
              <a:t>1</a:t>
            </a:r>
            <a:r>
              <a:rPr lang="en" sz="1900">
                <a:solidFill>
                  <a:schemeClr val="dk1"/>
                </a:solidFill>
                <a:latin typeface="Assistant"/>
                <a:ea typeface="Assistant"/>
                <a:cs typeface="Assistant"/>
                <a:sym typeface="Assistant"/>
              </a:rPr>
              <a:t>)}</a:t>
            </a:r>
            <a:endParaRPr sz="1900">
              <a:solidFill>
                <a:schemeClr val="dk1"/>
              </a:solidFill>
              <a:latin typeface="Assistant"/>
              <a:ea typeface="Assistant"/>
              <a:cs typeface="Assistant"/>
              <a:sym typeface="Assistant"/>
            </a:endParaRPr>
          </a:p>
          <a:p>
            <a:pPr indent="-349250" lvl="1" marL="914400" rtl="0" algn="l">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Alice will have to send rn</a:t>
            </a:r>
            <a:r>
              <a:rPr baseline="-25000" lang="en" sz="1900">
                <a:solidFill>
                  <a:schemeClr val="dk1"/>
                </a:solidFill>
                <a:latin typeface="Assistant"/>
                <a:ea typeface="Assistant"/>
                <a:cs typeface="Assistant"/>
                <a:sym typeface="Assistant"/>
              </a:rPr>
              <a:t>0</a:t>
            </a:r>
            <a:r>
              <a:rPr lang="en" sz="1900">
                <a:solidFill>
                  <a:schemeClr val="dk1"/>
                </a:solidFill>
                <a:latin typeface="Assistant"/>
                <a:ea typeface="Assistant"/>
                <a:cs typeface="Assistant"/>
                <a:sym typeface="Assistant"/>
              </a:rPr>
              <a:t> , rn</a:t>
            </a:r>
            <a:r>
              <a:rPr baseline="-25000" lang="en" sz="1900">
                <a:solidFill>
                  <a:schemeClr val="dk1"/>
                </a:solidFill>
                <a:latin typeface="Assistant"/>
                <a:ea typeface="Assistant"/>
                <a:cs typeface="Assistant"/>
                <a:sym typeface="Assistant"/>
              </a:rPr>
              <a:t>1 </a:t>
            </a:r>
            <a:r>
              <a:rPr lang="en" sz="1900">
                <a:solidFill>
                  <a:schemeClr val="dk1"/>
                </a:solidFill>
                <a:latin typeface="Assistant"/>
                <a:ea typeface="Assistant"/>
                <a:cs typeface="Assistant"/>
                <a:sym typeface="Assistant"/>
              </a:rPr>
              <a:t>to bob to verify.</a:t>
            </a:r>
            <a:endParaRPr sz="19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900">
              <a:solidFill>
                <a:schemeClr val="dk1"/>
              </a:solidFill>
              <a:latin typeface="Assistant"/>
              <a:ea typeface="Assistant"/>
              <a:cs typeface="Assistant"/>
              <a:sym typeface="Assistan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3" name="Shape 883"/>
        <p:cNvGrpSpPr/>
        <p:nvPr/>
      </p:nvGrpSpPr>
      <p:grpSpPr>
        <a:xfrm>
          <a:off x="0" y="0"/>
          <a:ext cx="0" cy="0"/>
          <a:chOff x="0" y="0"/>
          <a:chExt cx="0" cy="0"/>
        </a:xfrm>
      </p:grpSpPr>
      <p:pic>
        <p:nvPicPr>
          <p:cNvPr descr="poll-type-id" id="884" name="Google Shape;884;p87">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885" name="Google Shape;885;p87">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86" name="Google Shape;886;p8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B5B5B"/>
                </a:solidFill>
                <a:latin typeface="Roboto"/>
                <a:ea typeface="Roboto"/>
                <a:cs typeface="Roboto"/>
                <a:sym typeface="Roboto"/>
              </a:rPr>
              <a:t>If I pass x1,x2 to one hash function, what would be the size of both hash values?</a:t>
            </a:r>
            <a:endParaRPr b="1" sz="2400">
              <a:solidFill>
                <a:srgbClr val="5B5B5B"/>
              </a:solidFill>
              <a:latin typeface="Roboto"/>
              <a:ea typeface="Roboto"/>
              <a:cs typeface="Roboto"/>
              <a:sym typeface="Roboto"/>
            </a:endParaRPr>
          </a:p>
          <a:p>
            <a:pPr indent="0" lvl="0" marL="0" rtl="0" algn="l">
              <a:spcBef>
                <a:spcPts val="0"/>
              </a:spcBef>
              <a:spcAft>
                <a:spcPts val="0"/>
              </a:spcAft>
              <a:buNone/>
            </a:pPr>
            <a:r>
              <a:rPr b="1" lang="en" sz="2400">
                <a:solidFill>
                  <a:srgbClr val="5B5B5B"/>
                </a:solidFill>
                <a:latin typeface="Roboto"/>
                <a:ea typeface="Roboto"/>
                <a:cs typeface="Roboto"/>
                <a:sym typeface="Roboto"/>
              </a:rPr>
              <a:t>x1 = b' Hello newbie'</a:t>
            </a:r>
            <a:endParaRPr b="1" sz="2400">
              <a:solidFill>
                <a:srgbClr val="5B5B5B"/>
              </a:solidFill>
              <a:latin typeface="Roboto"/>
              <a:ea typeface="Roboto"/>
              <a:cs typeface="Roboto"/>
              <a:sym typeface="Roboto"/>
            </a:endParaRPr>
          </a:p>
          <a:p>
            <a:pPr indent="0" lvl="0" marL="0" rtl="0" algn="l">
              <a:spcBef>
                <a:spcPts val="0"/>
              </a:spcBef>
              <a:spcAft>
                <a:spcPts val="0"/>
              </a:spcAft>
              <a:buNone/>
            </a:pPr>
            <a:r>
              <a:rPr b="1" lang="en" sz="2400">
                <a:solidFill>
                  <a:srgbClr val="5B5B5B"/>
                </a:solidFill>
                <a:latin typeface="Roboto"/>
                <a:ea typeface="Roboto"/>
                <a:cs typeface="Roboto"/>
                <a:sym typeface="Roboto"/>
              </a:rPr>
              <a:t>x2 = b' Ready to play here with you'</a:t>
            </a:r>
            <a:endParaRPr b="1" sz="2400">
              <a:solidFill>
                <a:srgbClr val="5B5B5B"/>
              </a:solidFill>
              <a:latin typeface="Roboto"/>
              <a:ea typeface="Roboto"/>
              <a:cs typeface="Roboto"/>
              <a:sym typeface="Roboto"/>
            </a:endParaRPr>
          </a:p>
        </p:txBody>
      </p:sp>
      <p:sp>
        <p:nvSpPr>
          <p:cNvPr descr="footer-id" id="887" name="Google Shape;887;p87"/>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91" name="Shape 891"/>
        <p:cNvGrpSpPr/>
        <p:nvPr/>
      </p:nvGrpSpPr>
      <p:grpSpPr>
        <a:xfrm>
          <a:off x="0" y="0"/>
          <a:ext cx="0" cy="0"/>
          <a:chOff x="0" y="0"/>
          <a:chExt cx="0" cy="0"/>
        </a:xfrm>
      </p:grpSpPr>
      <p:pic>
        <p:nvPicPr>
          <p:cNvPr id="892" name="Google Shape;892;p8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893" name="Google Shape;893;p88"/>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Hash based  Cryptography</a:t>
            </a:r>
            <a:endParaRPr sz="2700">
              <a:solidFill>
                <a:schemeClr val="accent6"/>
              </a:solidFill>
              <a:latin typeface="Audiowide"/>
              <a:ea typeface="Audiowide"/>
              <a:cs typeface="Audiowide"/>
              <a:sym typeface="Audiowide"/>
            </a:endParaRPr>
          </a:p>
        </p:txBody>
      </p:sp>
      <p:sp>
        <p:nvSpPr>
          <p:cNvPr id="894" name="Google Shape;894;p88"/>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95" name="Google Shape;895;p88"/>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896" name="Google Shape;896;p88"/>
          <p:cNvSpPr txBox="1"/>
          <p:nvPr/>
        </p:nvSpPr>
        <p:spPr>
          <a:xfrm>
            <a:off x="1245250" y="1134450"/>
            <a:ext cx="6413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Hard problems assumed :</a:t>
            </a:r>
            <a:endParaRPr>
              <a:solidFill>
                <a:schemeClr val="dk1"/>
              </a:solidFill>
              <a:latin typeface="Assistant"/>
              <a:ea typeface="Assistant"/>
              <a:cs typeface="Assistant"/>
              <a:sym typeface="Assistant"/>
            </a:endParaRPr>
          </a:p>
        </p:txBody>
      </p:sp>
      <p:pic>
        <p:nvPicPr>
          <p:cNvPr id="897" name="Google Shape;897;p88"/>
          <p:cNvPicPr preferRelativeResize="0"/>
          <p:nvPr/>
        </p:nvPicPr>
        <p:blipFill>
          <a:blip r:embed="rId4">
            <a:alphaModFix/>
          </a:blip>
          <a:stretch>
            <a:fillRect/>
          </a:stretch>
        </p:blipFill>
        <p:spPr>
          <a:xfrm>
            <a:off x="2506423" y="1855350"/>
            <a:ext cx="4732024" cy="2366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1" name="Shape 901"/>
        <p:cNvGrpSpPr/>
        <p:nvPr/>
      </p:nvGrpSpPr>
      <p:grpSpPr>
        <a:xfrm>
          <a:off x="0" y="0"/>
          <a:ext cx="0" cy="0"/>
          <a:chOff x="0" y="0"/>
          <a:chExt cx="0" cy="0"/>
        </a:xfrm>
      </p:grpSpPr>
      <p:pic>
        <p:nvPicPr>
          <p:cNvPr id="902" name="Google Shape;902;p89"/>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903" name="Google Shape;903;p89"/>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Multivariate Cryptography</a:t>
            </a:r>
            <a:endParaRPr sz="2700">
              <a:solidFill>
                <a:schemeClr val="accent6"/>
              </a:solidFill>
              <a:latin typeface="Audiowide"/>
              <a:ea typeface="Audiowide"/>
              <a:cs typeface="Audiowide"/>
              <a:sym typeface="Audiowide"/>
            </a:endParaRPr>
          </a:p>
        </p:txBody>
      </p:sp>
      <p:sp>
        <p:nvSpPr>
          <p:cNvPr id="904" name="Google Shape;904;p89"/>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05" name="Google Shape;905;p89"/>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06" name="Google Shape;906;p89"/>
          <p:cNvSpPr txBox="1"/>
          <p:nvPr/>
        </p:nvSpPr>
        <p:spPr>
          <a:xfrm>
            <a:off x="1245250" y="1134450"/>
            <a:ext cx="6413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This is based on multivariate quadratic problem</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It is based on NP - hard and NP-complete problems.</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NP-complete : The NP problems set of problems whose solutions are hard to find but easy to verify and are solved by Non-Deterministic Machine in polynomial time.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NP-hard:  NP-Hard problems(say X) can be solved if and only if there is a NP-Complete problem(say Y) that can be reducible into X in polynomial time.</a:t>
            </a:r>
            <a:endParaRPr>
              <a:solidFill>
                <a:schemeClr val="dk1"/>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8" name="Shape 258"/>
        <p:cNvGrpSpPr/>
        <p:nvPr/>
      </p:nvGrpSpPr>
      <p:grpSpPr>
        <a:xfrm>
          <a:off x="0" y="0"/>
          <a:ext cx="0" cy="0"/>
          <a:chOff x="0" y="0"/>
          <a:chExt cx="0" cy="0"/>
        </a:xfrm>
      </p:grpSpPr>
      <p:sp>
        <p:nvSpPr>
          <p:cNvPr id="259" name="Google Shape;259;p36"/>
          <p:cNvSpPr txBox="1"/>
          <p:nvPr>
            <p:ph idx="1" type="subTitle"/>
          </p:nvPr>
        </p:nvSpPr>
        <p:spPr>
          <a:xfrm>
            <a:off x="1312875" y="12243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Digital currency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Build on blockchain technology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Created by Satoshi Nakamoto in 2008</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Supports features like: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Open hours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Low transactional fees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High transactional speed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KYC rules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Security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Privacy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Ease of transfers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Approved transactions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260" name="Google Shape;260;p36"/>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61" name="Google Shape;261;p36"/>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Bitcoin</a:t>
            </a:r>
            <a:endParaRPr sz="3400">
              <a:solidFill>
                <a:schemeClr val="accent6"/>
              </a:solidFill>
              <a:latin typeface="Audiowide"/>
              <a:ea typeface="Audiowide"/>
              <a:cs typeface="Audiowide"/>
              <a:sym typeface="Audiowide"/>
            </a:endParaRPr>
          </a:p>
        </p:txBody>
      </p:sp>
      <p:pic>
        <p:nvPicPr>
          <p:cNvPr id="262" name="Google Shape;262;p36"/>
          <p:cNvPicPr preferRelativeResize="0"/>
          <p:nvPr/>
        </p:nvPicPr>
        <p:blipFill>
          <a:blip r:embed="rId4">
            <a:alphaModFix/>
          </a:blip>
          <a:stretch>
            <a:fillRect/>
          </a:stretch>
        </p:blipFill>
        <p:spPr>
          <a:xfrm>
            <a:off x="4982261" y="2175775"/>
            <a:ext cx="3871956" cy="21779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910" name="Shape 910"/>
        <p:cNvGrpSpPr/>
        <p:nvPr/>
      </p:nvGrpSpPr>
      <p:grpSpPr>
        <a:xfrm>
          <a:off x="0" y="0"/>
          <a:ext cx="0" cy="0"/>
          <a:chOff x="0" y="0"/>
          <a:chExt cx="0" cy="0"/>
        </a:xfrm>
      </p:grpSpPr>
      <p:pic>
        <p:nvPicPr>
          <p:cNvPr id="911" name="Google Shape;911;p90"/>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912" name="Google Shape;912;p90"/>
          <p:cNvSpPr txBox="1"/>
          <p:nvPr/>
        </p:nvSpPr>
        <p:spPr>
          <a:xfrm>
            <a:off x="1142650" y="644550"/>
            <a:ext cx="6413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6"/>
                </a:solidFill>
                <a:latin typeface="Audiowide"/>
                <a:ea typeface="Audiowide"/>
                <a:cs typeface="Audiowide"/>
                <a:sym typeface="Audiowide"/>
              </a:rPr>
              <a:t>Isogeny based</a:t>
            </a:r>
            <a:r>
              <a:rPr lang="en" sz="2700">
                <a:solidFill>
                  <a:schemeClr val="accent6"/>
                </a:solidFill>
                <a:latin typeface="Audiowide"/>
                <a:ea typeface="Audiowide"/>
                <a:cs typeface="Audiowide"/>
                <a:sym typeface="Audiowide"/>
              </a:rPr>
              <a:t> Cryptography</a:t>
            </a:r>
            <a:endParaRPr sz="2700">
              <a:solidFill>
                <a:schemeClr val="accent6"/>
              </a:solidFill>
              <a:latin typeface="Audiowide"/>
              <a:ea typeface="Audiowide"/>
              <a:cs typeface="Audiowide"/>
              <a:sym typeface="Audiowide"/>
            </a:endParaRPr>
          </a:p>
        </p:txBody>
      </p:sp>
      <p:sp>
        <p:nvSpPr>
          <p:cNvPr id="913" name="Google Shape;913;p90"/>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14" name="Google Shape;914;p90"/>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15" name="Google Shape;915;p90"/>
          <p:cNvSpPr txBox="1"/>
          <p:nvPr/>
        </p:nvSpPr>
        <p:spPr>
          <a:xfrm>
            <a:off x="1245250" y="1134450"/>
            <a:ext cx="6413400" cy="1785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It maps between two elliptic curves</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Char char="●"/>
            </a:pPr>
            <a:r>
              <a:rPr lang="en" sz="1800">
                <a:solidFill>
                  <a:schemeClr val="dk1"/>
                </a:solidFill>
              </a:rPr>
              <a:t>We say an </a:t>
            </a:r>
            <a:r>
              <a:rPr b="1" lang="en" sz="1800">
                <a:solidFill>
                  <a:schemeClr val="dk1"/>
                </a:solidFill>
              </a:rPr>
              <a:t>isogeny  </a:t>
            </a:r>
            <a:r>
              <a:rPr lang="en" sz="1800">
                <a:solidFill>
                  <a:schemeClr val="dk1"/>
                </a:solidFill>
              </a:rPr>
              <a:t>between elliptic curves defined over a field k is a surjective morphism of curves which includes a group homomorphism E</a:t>
            </a:r>
            <a:r>
              <a:rPr baseline="-25000" lang="en" sz="1800">
                <a:solidFill>
                  <a:schemeClr val="dk1"/>
                </a:solidFill>
              </a:rPr>
              <a:t>1</a:t>
            </a:r>
            <a:r>
              <a:rPr lang="en" sz="1800">
                <a:solidFill>
                  <a:schemeClr val="dk1"/>
                </a:solidFill>
              </a:rPr>
              <a:t>(kˉ)→E</a:t>
            </a:r>
            <a:r>
              <a:rPr baseline="-25000" lang="en" sz="1800">
                <a:solidFill>
                  <a:schemeClr val="dk1"/>
                </a:solidFill>
              </a:rPr>
              <a:t>1</a:t>
            </a:r>
            <a:r>
              <a:rPr lang="en" sz="1800">
                <a:solidFill>
                  <a:schemeClr val="dk1"/>
                </a:solidFill>
              </a:rPr>
              <a:t>(kˉ).</a:t>
            </a:r>
            <a:endParaRPr sz="1800">
              <a:solidFill>
                <a:schemeClr val="dk1"/>
              </a:solidFill>
            </a:endParaRPr>
          </a:p>
          <a:p>
            <a:pPr indent="0" lvl="0" marL="457200" rtl="0" algn="l">
              <a:spcBef>
                <a:spcPts val="0"/>
              </a:spcBef>
              <a:spcAft>
                <a:spcPts val="0"/>
              </a:spcAft>
              <a:buNone/>
            </a:pPr>
            <a:r>
              <a:t/>
            </a:r>
            <a:endParaRPr sz="1800">
              <a:solidFill>
                <a:schemeClr val="dk1"/>
              </a:solidFill>
              <a:latin typeface="Assistant"/>
              <a:ea typeface="Assistant"/>
              <a:cs typeface="Assistant"/>
              <a:sym typeface="Assistant"/>
            </a:endParaRPr>
          </a:p>
          <a:p>
            <a:pPr indent="0" lvl="0" marL="914400" rtl="0" algn="l">
              <a:spcBef>
                <a:spcPts val="0"/>
              </a:spcBef>
              <a:spcAft>
                <a:spcPts val="0"/>
              </a:spcAft>
              <a:buNone/>
            </a:pPr>
            <a:r>
              <a:t/>
            </a:r>
            <a:endParaRPr>
              <a:solidFill>
                <a:schemeClr val="dk1"/>
              </a:solidFill>
              <a:latin typeface="Assistant"/>
              <a:ea typeface="Assistant"/>
              <a:cs typeface="Assistant"/>
              <a:sym typeface="Assistant"/>
            </a:endParaRPr>
          </a:p>
        </p:txBody>
      </p:sp>
      <p:pic>
        <p:nvPicPr>
          <p:cNvPr id="916" name="Google Shape;916;p90"/>
          <p:cNvPicPr preferRelativeResize="0"/>
          <p:nvPr/>
        </p:nvPicPr>
        <p:blipFill>
          <a:blip r:embed="rId4">
            <a:alphaModFix/>
          </a:blip>
          <a:stretch>
            <a:fillRect/>
          </a:stretch>
        </p:blipFill>
        <p:spPr>
          <a:xfrm>
            <a:off x="2898975" y="2646475"/>
            <a:ext cx="2900750" cy="2127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20" name="Shape 920"/>
        <p:cNvGrpSpPr/>
        <p:nvPr/>
      </p:nvGrpSpPr>
      <p:grpSpPr>
        <a:xfrm>
          <a:off x="0" y="0"/>
          <a:ext cx="0" cy="0"/>
          <a:chOff x="0" y="0"/>
          <a:chExt cx="0" cy="0"/>
        </a:xfrm>
      </p:grpSpPr>
      <p:pic>
        <p:nvPicPr>
          <p:cNvPr id="921" name="Google Shape;921;p91"/>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922" name="Google Shape;922;p91"/>
          <p:cNvSpPr txBox="1"/>
          <p:nvPr/>
        </p:nvSpPr>
        <p:spPr>
          <a:xfrm>
            <a:off x="1069375" y="2272975"/>
            <a:ext cx="6413400" cy="600300"/>
          </a:xfrm>
          <a:prstGeom prst="rect">
            <a:avLst/>
          </a:prstGeom>
          <a:noFill/>
          <a:ln>
            <a:noFill/>
          </a:ln>
        </p:spPr>
        <p:txBody>
          <a:bodyPr anchorCtr="0" anchor="t" bIns="91425" lIns="91425" spcFirstLastPara="1" rIns="91425" wrap="square" tIns="91425">
            <a:spAutoFit/>
          </a:bodyPr>
          <a:lstStyle/>
          <a:p>
            <a:pPr indent="457200" lvl="0" marL="2286000" rtl="0" algn="l">
              <a:spcBef>
                <a:spcPts val="0"/>
              </a:spcBef>
              <a:spcAft>
                <a:spcPts val="0"/>
              </a:spcAft>
              <a:buNone/>
            </a:pPr>
            <a:r>
              <a:rPr lang="en" sz="2700">
                <a:solidFill>
                  <a:schemeClr val="accent6"/>
                </a:solidFill>
                <a:latin typeface="Audiowide"/>
                <a:ea typeface="Audiowide"/>
                <a:cs typeface="Audiowide"/>
                <a:sym typeface="Audiowide"/>
              </a:rPr>
              <a:t>Qiskit</a:t>
            </a:r>
            <a:endParaRPr sz="2700">
              <a:solidFill>
                <a:schemeClr val="accent6"/>
              </a:solidFill>
              <a:latin typeface="Audiowide"/>
              <a:ea typeface="Audiowide"/>
              <a:cs typeface="Audiowide"/>
              <a:sym typeface="Audiowide"/>
            </a:endParaRPr>
          </a:p>
        </p:txBody>
      </p:sp>
      <p:sp>
        <p:nvSpPr>
          <p:cNvPr id="923" name="Google Shape;923;p91"/>
          <p:cNvSpPr txBox="1"/>
          <p:nvPr/>
        </p:nvSpPr>
        <p:spPr>
          <a:xfrm>
            <a:off x="1245250" y="1350000"/>
            <a:ext cx="56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24" name="Google Shape;924;p91"/>
          <p:cNvSpPr txBox="1"/>
          <p:nvPr/>
        </p:nvSpPr>
        <p:spPr>
          <a:xfrm>
            <a:off x="1245250" y="1252850"/>
            <a:ext cx="67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925" name="Google Shape;925;p91"/>
          <p:cNvSpPr txBox="1"/>
          <p:nvPr/>
        </p:nvSpPr>
        <p:spPr>
          <a:xfrm>
            <a:off x="1142650" y="1145150"/>
            <a:ext cx="6413400" cy="415500"/>
          </a:xfrm>
          <a:prstGeom prst="rect">
            <a:avLst/>
          </a:prstGeom>
          <a:noFill/>
          <a:ln>
            <a:noFill/>
          </a:ln>
        </p:spPr>
        <p:txBody>
          <a:bodyPr anchorCtr="0" anchor="t" bIns="91425" lIns="91425" spcFirstLastPara="1" rIns="91425" wrap="square" tIns="91425">
            <a:spAutoFit/>
          </a:bodyPr>
          <a:lstStyle/>
          <a:p>
            <a:pPr indent="-323850" lvl="1" marL="914400" rtl="0" algn="l">
              <a:lnSpc>
                <a:spcPct val="105882"/>
              </a:lnSpc>
              <a:spcBef>
                <a:spcPts val="40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sp>
        <p:nvSpPr>
          <p:cNvPr id="926" name="Google Shape;926;p91"/>
          <p:cNvSpPr txBox="1"/>
          <p:nvPr/>
        </p:nvSpPr>
        <p:spPr>
          <a:xfrm>
            <a:off x="3369600" y="3585600"/>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0" name="Shape 930"/>
        <p:cNvGrpSpPr/>
        <p:nvPr/>
      </p:nvGrpSpPr>
      <p:grpSpPr>
        <a:xfrm>
          <a:off x="0" y="0"/>
          <a:ext cx="0" cy="0"/>
          <a:chOff x="0" y="0"/>
          <a:chExt cx="0" cy="0"/>
        </a:xfrm>
      </p:grpSpPr>
      <p:sp>
        <p:nvSpPr>
          <p:cNvPr id="931" name="Google Shape;931;p92"/>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Resources</a:t>
            </a:r>
            <a:endParaRPr>
              <a:solidFill>
                <a:schemeClr val="dk1"/>
              </a:solidFill>
            </a:endParaRPr>
          </a:p>
        </p:txBody>
      </p:sp>
      <p:sp>
        <p:nvSpPr>
          <p:cNvPr id="932" name="Google Shape;932;p92"/>
          <p:cNvSpPr txBox="1"/>
          <p:nvPr>
            <p:ph idx="2" type="subTitle"/>
          </p:nvPr>
        </p:nvSpPr>
        <p:spPr>
          <a:xfrm>
            <a:off x="1084356" y="3514023"/>
            <a:ext cx="2089800" cy="7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933" name="Google Shape;933;p92"/>
          <p:cNvSpPr txBox="1"/>
          <p:nvPr>
            <p:ph idx="6" type="subTitle"/>
          </p:nvPr>
        </p:nvSpPr>
        <p:spPr>
          <a:xfrm>
            <a:off x="1084356" y="1949472"/>
            <a:ext cx="2089800" cy="7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of them all</a:t>
            </a:r>
            <a:endParaRPr/>
          </a:p>
        </p:txBody>
      </p:sp>
      <p:pic>
        <p:nvPicPr>
          <p:cNvPr id="934" name="Google Shape;934;p92"/>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935" name="Google Shape;935;p92"/>
          <p:cNvSpPr txBox="1"/>
          <p:nvPr/>
        </p:nvSpPr>
        <p:spPr>
          <a:xfrm>
            <a:off x="816250" y="1241150"/>
            <a:ext cx="6730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sistant"/>
              <a:buAutoNum type="arabicPeriod"/>
            </a:pPr>
            <a:r>
              <a:rPr lang="en" u="sng">
                <a:solidFill>
                  <a:schemeClr val="dk1"/>
                </a:solidFill>
                <a:latin typeface="Assistant"/>
                <a:ea typeface="Assistant"/>
                <a:cs typeface="Assistant"/>
                <a:sym typeface="Assistant"/>
                <a:hlinkClick r:id="rId4">
                  <a:extLst>
                    <a:ext uri="{A12FA001-AC4F-418D-AE19-62706E023703}">
                      <ahyp:hlinkClr val="tx"/>
                    </a:ext>
                  </a:extLst>
                </a:hlinkClick>
              </a:rPr>
              <a:t>Intro to cryptography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AutoNum type="arabicPeriod"/>
            </a:pPr>
            <a:r>
              <a:rPr lang="en" u="sng">
                <a:solidFill>
                  <a:schemeClr val="dk1"/>
                </a:solidFill>
                <a:latin typeface="Assistant"/>
                <a:ea typeface="Assistant"/>
                <a:cs typeface="Assistant"/>
                <a:sym typeface="Assistant"/>
                <a:hlinkClick r:id="rId5">
                  <a:extLst>
                    <a:ext uri="{A12FA001-AC4F-418D-AE19-62706E023703}">
                      <ahyp:hlinkClr val="tx"/>
                    </a:ext>
                  </a:extLst>
                </a:hlinkClick>
              </a:rPr>
              <a:t>Shor’s algorithm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AutoNum type="arabicPeriod"/>
            </a:pPr>
            <a:r>
              <a:rPr lang="en" u="sng">
                <a:solidFill>
                  <a:schemeClr val="dk1"/>
                </a:solidFill>
                <a:latin typeface="Assistant"/>
                <a:ea typeface="Assistant"/>
                <a:cs typeface="Assistant"/>
                <a:sym typeface="Assistant"/>
                <a:hlinkClick r:id="rId6">
                  <a:extLst>
                    <a:ext uri="{A12FA001-AC4F-418D-AE19-62706E023703}">
                      <ahyp:hlinkClr val="tx"/>
                    </a:ext>
                  </a:extLst>
                </a:hlinkClick>
              </a:rPr>
              <a:t>IBM circuit simulator </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AutoNum type="arabicPeriod"/>
            </a:pPr>
            <a:r>
              <a:rPr lang="en" u="sng">
                <a:solidFill>
                  <a:schemeClr val="dk1"/>
                </a:solidFill>
                <a:latin typeface="Assistant"/>
                <a:ea typeface="Assistant"/>
                <a:cs typeface="Assistant"/>
                <a:sym typeface="Assistant"/>
                <a:hlinkClick r:id="rId7">
                  <a:extLst>
                    <a:ext uri="{A12FA001-AC4F-418D-AE19-62706E023703}">
                      <ahyp:hlinkClr val="tx"/>
                    </a:ext>
                  </a:extLst>
                </a:hlinkClick>
              </a:rPr>
              <a:t>Quantum computing basics</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AutoNum type="arabicPeriod"/>
            </a:pPr>
            <a:r>
              <a:rPr lang="en" u="sng">
                <a:solidFill>
                  <a:schemeClr val="dk1"/>
                </a:solidFill>
                <a:latin typeface="Assistant"/>
                <a:ea typeface="Assistant"/>
                <a:cs typeface="Assistant"/>
                <a:sym typeface="Assistant"/>
                <a:hlinkClick r:id="rId8">
                  <a:extLst>
                    <a:ext uri="{A12FA001-AC4F-418D-AE19-62706E023703}">
                      <ahyp:hlinkClr val="tx"/>
                    </a:ext>
                  </a:extLst>
                </a:hlinkClick>
              </a:rPr>
              <a:t>Qiskit </a:t>
            </a:r>
            <a:endParaRPr>
              <a:solidFill>
                <a:schemeClr val="dk1"/>
              </a:solidFill>
              <a:latin typeface="Assistant"/>
              <a:ea typeface="Assistant"/>
              <a:cs typeface="Assistant"/>
              <a:sym typeface="Assistan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9" name="Shape 939"/>
        <p:cNvGrpSpPr/>
        <p:nvPr/>
      </p:nvGrpSpPr>
      <p:grpSpPr>
        <a:xfrm>
          <a:off x="0" y="0"/>
          <a:ext cx="0" cy="0"/>
          <a:chOff x="0" y="0"/>
          <a:chExt cx="0" cy="0"/>
        </a:xfrm>
      </p:grpSpPr>
      <p:sp>
        <p:nvSpPr>
          <p:cNvPr id="940" name="Google Shape;940;p93"/>
          <p:cNvSpPr txBox="1"/>
          <p:nvPr>
            <p:ph idx="2" type="subTitle"/>
          </p:nvPr>
        </p:nvSpPr>
        <p:spPr>
          <a:xfrm>
            <a:off x="1084356" y="3514023"/>
            <a:ext cx="2089800" cy="7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941" name="Google Shape;941;p93"/>
          <p:cNvSpPr txBox="1"/>
          <p:nvPr>
            <p:ph idx="6" type="subTitle"/>
          </p:nvPr>
        </p:nvSpPr>
        <p:spPr>
          <a:xfrm>
            <a:off x="1084356" y="1949472"/>
            <a:ext cx="2089800" cy="79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of them all</a:t>
            </a:r>
            <a:endParaRPr/>
          </a:p>
        </p:txBody>
      </p:sp>
      <p:pic>
        <p:nvPicPr>
          <p:cNvPr id="942" name="Google Shape;942;p93"/>
          <p:cNvPicPr preferRelativeResize="0"/>
          <p:nvPr/>
        </p:nvPicPr>
        <p:blipFill>
          <a:blip r:embed="rId4">
            <a:alphaModFix/>
          </a:blip>
          <a:stretch>
            <a:fillRect/>
          </a:stretch>
        </p:blipFill>
        <p:spPr>
          <a:xfrm>
            <a:off x="110374" y="4449825"/>
            <a:ext cx="1264412" cy="52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7"/>
          <p:cNvSpPr txBox="1"/>
          <p:nvPr>
            <p:ph idx="1" type="subTitle"/>
          </p:nvPr>
        </p:nvSpPr>
        <p:spPr>
          <a:xfrm>
            <a:off x="1312875" y="12243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Digital currency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Launched in 2015</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Unlike Bitcoin, it is programmable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Supports features like: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Security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Privacy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Peer-to-Peer transactions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Censorship resistant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Commerce guarantees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Composable products</a:t>
            </a:r>
            <a:endParaRPr sz="1800">
              <a:solidFill>
                <a:schemeClr val="dk1"/>
              </a:solidFill>
            </a:endParaRPr>
          </a:p>
        </p:txBody>
      </p:sp>
      <p:pic>
        <p:nvPicPr>
          <p:cNvPr id="268" name="Google Shape;268;p37"/>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69" name="Google Shape;269;p37"/>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Ethereum</a:t>
            </a:r>
            <a:endParaRPr sz="3400">
              <a:solidFill>
                <a:schemeClr val="accent6"/>
              </a:solidFill>
              <a:latin typeface="Audiowide"/>
              <a:ea typeface="Audiowide"/>
              <a:cs typeface="Audiowide"/>
              <a:sym typeface="Audiowide"/>
            </a:endParaRPr>
          </a:p>
        </p:txBody>
      </p:sp>
      <p:pic>
        <p:nvPicPr>
          <p:cNvPr id="270" name="Google Shape;270;p37"/>
          <p:cNvPicPr preferRelativeResize="0"/>
          <p:nvPr/>
        </p:nvPicPr>
        <p:blipFill>
          <a:blip r:embed="rId4">
            <a:alphaModFix/>
          </a:blip>
          <a:stretch>
            <a:fillRect/>
          </a:stretch>
        </p:blipFill>
        <p:spPr>
          <a:xfrm>
            <a:off x="4859261" y="2175775"/>
            <a:ext cx="3869349" cy="2177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8"/>
          <p:cNvSpPr txBox="1"/>
          <p:nvPr>
            <p:ph idx="1" type="subTitle"/>
          </p:nvPr>
        </p:nvSpPr>
        <p:spPr>
          <a:xfrm>
            <a:off x="1312875" y="1224325"/>
            <a:ext cx="7364100" cy="143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Procedure where all peers reach a common agreement about the current state of the distributed ledger, with the objective of:</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pic>
        <p:nvPicPr>
          <p:cNvPr id="276" name="Google Shape;276;p38"/>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77" name="Google Shape;277;p38"/>
          <p:cNvSpPr txBox="1"/>
          <p:nvPr/>
        </p:nvSpPr>
        <p:spPr>
          <a:xfrm>
            <a:off x="908775" y="516325"/>
            <a:ext cx="7522200" cy="7080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3400">
                <a:solidFill>
                  <a:schemeClr val="accent6"/>
                </a:solidFill>
                <a:latin typeface="Audiowide"/>
                <a:ea typeface="Audiowide"/>
                <a:cs typeface="Audiowide"/>
                <a:sym typeface="Audiowide"/>
              </a:rPr>
              <a:t>Consensus Algorithm</a:t>
            </a:r>
            <a:endParaRPr sz="3400">
              <a:solidFill>
                <a:schemeClr val="accent6"/>
              </a:solidFill>
              <a:latin typeface="Audiowide"/>
              <a:ea typeface="Audiowide"/>
              <a:cs typeface="Audiowide"/>
              <a:sym typeface="Audiowide"/>
            </a:endParaRPr>
          </a:p>
        </p:txBody>
      </p:sp>
      <p:pic>
        <p:nvPicPr>
          <p:cNvPr id="278" name="Google Shape;278;p38"/>
          <p:cNvPicPr preferRelativeResize="0"/>
          <p:nvPr/>
        </p:nvPicPr>
        <p:blipFill>
          <a:blip r:embed="rId4">
            <a:alphaModFix/>
          </a:blip>
          <a:stretch>
            <a:fillRect/>
          </a:stretch>
        </p:blipFill>
        <p:spPr>
          <a:xfrm>
            <a:off x="2343422" y="2003500"/>
            <a:ext cx="3736348" cy="2704175"/>
          </a:xfrm>
          <a:prstGeom prst="rect">
            <a:avLst/>
          </a:prstGeom>
          <a:noFill/>
          <a:ln>
            <a:noFill/>
          </a:ln>
        </p:spPr>
      </p:pic>
      <p:sp>
        <p:nvSpPr>
          <p:cNvPr id="279" name="Google Shape;279;p38"/>
          <p:cNvSpPr txBox="1"/>
          <p:nvPr/>
        </p:nvSpPr>
        <p:spPr>
          <a:xfrm>
            <a:off x="6853325" y="3503750"/>
            <a:ext cx="19620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Source- https://appinventiv.com/blog/blockchain-consensus-algorithms-guide/</a:t>
            </a:r>
            <a:endParaRPr sz="1200">
              <a:solidFill>
                <a:schemeClr val="dk1"/>
              </a:solidFill>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110374" y="4449825"/>
            <a:ext cx="1264412" cy="526200"/>
          </a:xfrm>
          <a:prstGeom prst="rect">
            <a:avLst/>
          </a:prstGeom>
          <a:noFill/>
          <a:ln>
            <a:noFill/>
          </a:ln>
        </p:spPr>
      </p:pic>
      <p:sp>
        <p:nvSpPr>
          <p:cNvPr id="285" name="Google Shape;285;p39"/>
          <p:cNvSpPr txBox="1"/>
          <p:nvPr/>
        </p:nvSpPr>
        <p:spPr>
          <a:xfrm>
            <a:off x="908775" y="516325"/>
            <a:ext cx="7522200" cy="631200"/>
          </a:xfrm>
          <a:prstGeom prst="rect">
            <a:avLst/>
          </a:prstGeom>
          <a:noFill/>
          <a:ln>
            <a:noFill/>
          </a:ln>
        </p:spPr>
        <p:txBody>
          <a:bodyPr anchorCtr="0" anchor="t" bIns="91425" lIns="91425" spcFirstLastPara="1" rIns="91425" wrap="square" tIns="91425">
            <a:spAutoFit/>
          </a:bodyPr>
          <a:lstStyle/>
          <a:p>
            <a:pPr indent="-114300" lvl="0" marL="114300" rtl="0" algn="l">
              <a:spcBef>
                <a:spcPts val="0"/>
              </a:spcBef>
              <a:spcAft>
                <a:spcPts val="0"/>
              </a:spcAft>
              <a:buClr>
                <a:schemeClr val="dk1"/>
              </a:buClr>
              <a:buSzPts val="1100"/>
              <a:buFont typeface="Arial"/>
              <a:buNone/>
            </a:pPr>
            <a:r>
              <a:rPr b="1" lang="en" sz="2900">
                <a:solidFill>
                  <a:schemeClr val="accent6"/>
                </a:solidFill>
                <a:latin typeface="Audiowide"/>
                <a:ea typeface="Audiowide"/>
                <a:cs typeface="Audiowide"/>
                <a:sym typeface="Audiowide"/>
              </a:rPr>
              <a:t>Types of Consensus Algorithms</a:t>
            </a:r>
            <a:endParaRPr sz="2700">
              <a:solidFill>
                <a:schemeClr val="accent6"/>
              </a:solidFill>
              <a:latin typeface="Audiowide"/>
              <a:ea typeface="Audiowide"/>
              <a:cs typeface="Audiowide"/>
              <a:sym typeface="Audiowide"/>
            </a:endParaRPr>
          </a:p>
        </p:txBody>
      </p:sp>
      <p:sp>
        <p:nvSpPr>
          <p:cNvPr id="286" name="Google Shape;286;p39"/>
          <p:cNvSpPr txBox="1"/>
          <p:nvPr/>
        </p:nvSpPr>
        <p:spPr>
          <a:xfrm>
            <a:off x="7540075" y="3559800"/>
            <a:ext cx="141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Image Source- https://appinventiv.com/blog/blockchain-consensus-algorithms-guide/</a:t>
            </a:r>
            <a:endParaRPr>
              <a:solidFill>
                <a:schemeClr val="dk1"/>
              </a:solidFill>
              <a:latin typeface="Assistant"/>
              <a:ea typeface="Assistant"/>
              <a:cs typeface="Assistant"/>
              <a:sym typeface="Assistant"/>
            </a:endParaRPr>
          </a:p>
        </p:txBody>
      </p:sp>
      <p:pic>
        <p:nvPicPr>
          <p:cNvPr id="287" name="Google Shape;287;p39"/>
          <p:cNvPicPr preferRelativeResize="0"/>
          <p:nvPr/>
        </p:nvPicPr>
        <p:blipFill>
          <a:blip r:embed="rId4">
            <a:alphaModFix/>
          </a:blip>
          <a:stretch>
            <a:fillRect/>
          </a:stretch>
        </p:blipFill>
        <p:spPr>
          <a:xfrm>
            <a:off x="1259590" y="1147525"/>
            <a:ext cx="990600" cy="866775"/>
          </a:xfrm>
          <a:prstGeom prst="rect">
            <a:avLst/>
          </a:prstGeom>
          <a:noFill/>
          <a:ln>
            <a:noFill/>
          </a:ln>
        </p:spPr>
      </p:pic>
      <p:pic>
        <p:nvPicPr>
          <p:cNvPr id="288" name="Google Shape;288;p39"/>
          <p:cNvPicPr preferRelativeResize="0"/>
          <p:nvPr/>
        </p:nvPicPr>
        <p:blipFill>
          <a:blip r:embed="rId5">
            <a:alphaModFix/>
          </a:blip>
          <a:stretch>
            <a:fillRect/>
          </a:stretch>
        </p:blipFill>
        <p:spPr>
          <a:xfrm>
            <a:off x="2416600" y="1171338"/>
            <a:ext cx="990600" cy="819150"/>
          </a:xfrm>
          <a:prstGeom prst="rect">
            <a:avLst/>
          </a:prstGeom>
          <a:noFill/>
          <a:ln>
            <a:noFill/>
          </a:ln>
        </p:spPr>
      </p:pic>
      <p:pic>
        <p:nvPicPr>
          <p:cNvPr id="289" name="Google Shape;289;p39"/>
          <p:cNvPicPr preferRelativeResize="0"/>
          <p:nvPr/>
        </p:nvPicPr>
        <p:blipFill>
          <a:blip r:embed="rId6">
            <a:alphaModFix/>
          </a:blip>
          <a:stretch>
            <a:fillRect/>
          </a:stretch>
        </p:blipFill>
        <p:spPr>
          <a:xfrm>
            <a:off x="3587636" y="1171350"/>
            <a:ext cx="1009650" cy="819150"/>
          </a:xfrm>
          <a:prstGeom prst="rect">
            <a:avLst/>
          </a:prstGeom>
          <a:noFill/>
          <a:ln>
            <a:noFill/>
          </a:ln>
        </p:spPr>
      </p:pic>
      <p:pic>
        <p:nvPicPr>
          <p:cNvPr id="290" name="Google Shape;290;p39"/>
          <p:cNvPicPr preferRelativeResize="0"/>
          <p:nvPr/>
        </p:nvPicPr>
        <p:blipFill>
          <a:blip r:embed="rId7">
            <a:alphaModFix/>
          </a:blip>
          <a:stretch>
            <a:fillRect/>
          </a:stretch>
        </p:blipFill>
        <p:spPr>
          <a:xfrm>
            <a:off x="4777711" y="1128488"/>
            <a:ext cx="1000125" cy="904875"/>
          </a:xfrm>
          <a:prstGeom prst="rect">
            <a:avLst/>
          </a:prstGeom>
          <a:noFill/>
          <a:ln>
            <a:noFill/>
          </a:ln>
        </p:spPr>
      </p:pic>
      <p:pic>
        <p:nvPicPr>
          <p:cNvPr id="291" name="Google Shape;291;p39"/>
          <p:cNvPicPr preferRelativeResize="0"/>
          <p:nvPr/>
        </p:nvPicPr>
        <p:blipFill>
          <a:blip r:embed="rId8">
            <a:alphaModFix/>
          </a:blip>
          <a:stretch>
            <a:fillRect/>
          </a:stretch>
        </p:blipFill>
        <p:spPr>
          <a:xfrm>
            <a:off x="1231299" y="2185763"/>
            <a:ext cx="1019175" cy="952500"/>
          </a:xfrm>
          <a:prstGeom prst="rect">
            <a:avLst/>
          </a:prstGeom>
          <a:noFill/>
          <a:ln>
            <a:noFill/>
          </a:ln>
        </p:spPr>
      </p:pic>
      <p:pic>
        <p:nvPicPr>
          <p:cNvPr id="292" name="Google Shape;292;p39"/>
          <p:cNvPicPr preferRelativeResize="0"/>
          <p:nvPr/>
        </p:nvPicPr>
        <p:blipFill>
          <a:blip r:embed="rId9">
            <a:alphaModFix/>
          </a:blip>
          <a:stretch>
            <a:fillRect/>
          </a:stretch>
        </p:blipFill>
        <p:spPr>
          <a:xfrm>
            <a:off x="2421361" y="2209575"/>
            <a:ext cx="981075" cy="904875"/>
          </a:xfrm>
          <a:prstGeom prst="rect">
            <a:avLst/>
          </a:prstGeom>
          <a:noFill/>
          <a:ln>
            <a:noFill/>
          </a:ln>
        </p:spPr>
      </p:pic>
      <p:pic>
        <p:nvPicPr>
          <p:cNvPr id="293" name="Google Shape;293;p39"/>
          <p:cNvPicPr preferRelativeResize="0"/>
          <p:nvPr/>
        </p:nvPicPr>
        <p:blipFill>
          <a:blip r:embed="rId10">
            <a:alphaModFix/>
          </a:blip>
          <a:stretch>
            <a:fillRect/>
          </a:stretch>
        </p:blipFill>
        <p:spPr>
          <a:xfrm>
            <a:off x="3573311" y="2214325"/>
            <a:ext cx="1009650" cy="895350"/>
          </a:xfrm>
          <a:prstGeom prst="rect">
            <a:avLst/>
          </a:prstGeom>
          <a:noFill/>
          <a:ln>
            <a:noFill/>
          </a:ln>
        </p:spPr>
      </p:pic>
      <p:pic>
        <p:nvPicPr>
          <p:cNvPr id="294" name="Google Shape;294;p39"/>
          <p:cNvPicPr preferRelativeResize="0"/>
          <p:nvPr/>
        </p:nvPicPr>
        <p:blipFill>
          <a:blip r:embed="rId11">
            <a:alphaModFix/>
          </a:blip>
          <a:stretch>
            <a:fillRect/>
          </a:stretch>
        </p:blipFill>
        <p:spPr>
          <a:xfrm>
            <a:off x="4753836" y="2219088"/>
            <a:ext cx="923925" cy="885825"/>
          </a:xfrm>
          <a:prstGeom prst="rect">
            <a:avLst/>
          </a:prstGeom>
          <a:noFill/>
          <a:ln>
            <a:noFill/>
          </a:ln>
        </p:spPr>
      </p:pic>
      <p:pic>
        <p:nvPicPr>
          <p:cNvPr id="295" name="Google Shape;295;p39"/>
          <p:cNvPicPr preferRelativeResize="0"/>
          <p:nvPr/>
        </p:nvPicPr>
        <p:blipFill>
          <a:blip r:embed="rId12">
            <a:alphaModFix/>
          </a:blip>
          <a:stretch>
            <a:fillRect/>
          </a:stretch>
        </p:blipFill>
        <p:spPr>
          <a:xfrm>
            <a:off x="1259886" y="3327313"/>
            <a:ext cx="962025" cy="933450"/>
          </a:xfrm>
          <a:prstGeom prst="rect">
            <a:avLst/>
          </a:prstGeom>
          <a:noFill/>
          <a:ln>
            <a:noFill/>
          </a:ln>
        </p:spPr>
      </p:pic>
      <p:pic>
        <p:nvPicPr>
          <p:cNvPr id="296" name="Google Shape;296;p39"/>
          <p:cNvPicPr preferRelativeResize="0"/>
          <p:nvPr/>
        </p:nvPicPr>
        <p:blipFill>
          <a:blip r:embed="rId13">
            <a:alphaModFix/>
          </a:blip>
          <a:stretch>
            <a:fillRect/>
          </a:stretch>
        </p:blipFill>
        <p:spPr>
          <a:xfrm>
            <a:off x="2402311" y="3355900"/>
            <a:ext cx="1019175" cy="876300"/>
          </a:xfrm>
          <a:prstGeom prst="rect">
            <a:avLst/>
          </a:prstGeom>
          <a:noFill/>
          <a:ln>
            <a:noFill/>
          </a:ln>
        </p:spPr>
      </p:pic>
      <p:pic>
        <p:nvPicPr>
          <p:cNvPr id="297" name="Google Shape;297;p39"/>
          <p:cNvPicPr preferRelativeResize="0"/>
          <p:nvPr/>
        </p:nvPicPr>
        <p:blipFill>
          <a:blip r:embed="rId14">
            <a:alphaModFix/>
          </a:blip>
          <a:stretch>
            <a:fillRect/>
          </a:stretch>
        </p:blipFill>
        <p:spPr>
          <a:xfrm>
            <a:off x="3601886" y="3333500"/>
            <a:ext cx="1000125" cy="914400"/>
          </a:xfrm>
          <a:prstGeom prst="rect">
            <a:avLst/>
          </a:prstGeom>
          <a:noFill/>
          <a:ln>
            <a:noFill/>
          </a:ln>
        </p:spPr>
      </p:pic>
      <p:pic>
        <p:nvPicPr>
          <p:cNvPr id="298" name="Google Shape;298;p39"/>
          <p:cNvPicPr preferRelativeResize="0"/>
          <p:nvPr/>
        </p:nvPicPr>
        <p:blipFill>
          <a:blip r:embed="rId15">
            <a:alphaModFix/>
          </a:blip>
          <a:stretch>
            <a:fillRect/>
          </a:stretch>
        </p:blipFill>
        <p:spPr>
          <a:xfrm>
            <a:off x="4782411" y="3351138"/>
            <a:ext cx="990600" cy="88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